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8.jpg" ContentType="image/png"/>
  <Override PartName="/ppt/media/image9.jpg" ContentType="image/png"/>
  <Override PartName="/ppt/media/image10.jpg" ContentType="image/png"/>
  <Override PartName="/ppt/media/image11.jpg" ContentType="image/pn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257" r:id="rId17"/>
    <p:sldId id="301" r:id="rId18"/>
    <p:sldId id="278" r:id="rId19"/>
    <p:sldId id="258" r:id="rId20"/>
    <p:sldId id="260" r:id="rId21"/>
    <p:sldId id="261" r:id="rId22"/>
    <p:sldId id="279" r:id="rId23"/>
    <p:sldId id="281" r:id="rId24"/>
    <p:sldId id="262" r:id="rId25"/>
    <p:sldId id="264" r:id="rId26"/>
    <p:sldId id="263" r:id="rId27"/>
    <p:sldId id="265" r:id="rId28"/>
    <p:sldId id="329" r:id="rId29"/>
    <p:sldId id="277" r:id="rId30"/>
    <p:sldId id="282" r:id="rId31"/>
    <p:sldId id="287" r:id="rId32"/>
    <p:sldId id="288" r:id="rId33"/>
    <p:sldId id="302" r:id="rId34"/>
    <p:sldId id="303" r:id="rId35"/>
    <p:sldId id="304" r:id="rId36"/>
    <p:sldId id="305" r:id="rId37"/>
    <p:sldId id="293" r:id="rId38"/>
    <p:sldId id="294" r:id="rId39"/>
    <p:sldId id="295" r:id="rId40"/>
    <p:sldId id="306" r:id="rId41"/>
    <p:sldId id="307" r:id="rId42"/>
    <p:sldId id="312" r:id="rId43"/>
    <p:sldId id="309" r:id="rId44"/>
    <p:sldId id="310" r:id="rId45"/>
    <p:sldId id="315" r:id="rId46"/>
    <p:sldId id="314" r:id="rId47"/>
    <p:sldId id="317" r:id="rId48"/>
    <p:sldId id="336" r:id="rId49"/>
    <p:sldId id="331" r:id="rId50"/>
    <p:sldId id="332" r:id="rId51"/>
    <p:sldId id="318" r:id="rId52"/>
    <p:sldId id="323" r:id="rId53"/>
    <p:sldId id="324" r:id="rId54"/>
    <p:sldId id="325" r:id="rId55"/>
    <p:sldId id="326" r:id="rId56"/>
    <p:sldId id="319" r:id="rId57"/>
    <p:sldId id="320" r:id="rId58"/>
    <p:sldId id="333" r:id="rId59"/>
    <p:sldId id="321" r:id="rId60"/>
    <p:sldId id="322" r:id="rId61"/>
    <p:sldId id="334" r:id="rId62"/>
    <p:sldId id="335"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595" autoAdjust="0"/>
  </p:normalViewPr>
  <p:slideViewPr>
    <p:cSldViewPr>
      <p:cViewPr varScale="1">
        <p:scale>
          <a:sx n="69" d="100"/>
          <a:sy n="69" d="100"/>
        </p:scale>
        <p:origin x="138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A84126-9CBA-4FB4-983D-3092EB9D20C1}"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tr-TR"/>
        </a:p>
      </dgm:t>
    </dgm:pt>
    <dgm:pt modelId="{C358C487-0A58-4DB0-B402-EFA2C6A5B752}">
      <dgm:prSet phldrT="[Metin]"/>
      <dgm:spPr/>
      <dgm:t>
        <a:bodyPr/>
        <a:lstStyle/>
        <a:p>
          <a:r>
            <a:rPr lang="tr-TR" dirty="0" smtClean="0"/>
            <a:t>STRES</a:t>
          </a:r>
          <a:endParaRPr lang="tr-TR" dirty="0"/>
        </a:p>
      </dgm:t>
    </dgm:pt>
    <dgm:pt modelId="{201DD738-AB93-43EA-8DBB-6FE13600C527}" type="parTrans" cxnId="{5CD4F64A-E426-401B-9597-6D47B2FBD1D6}">
      <dgm:prSet/>
      <dgm:spPr/>
      <dgm:t>
        <a:bodyPr/>
        <a:lstStyle/>
        <a:p>
          <a:endParaRPr lang="tr-TR"/>
        </a:p>
      </dgm:t>
    </dgm:pt>
    <dgm:pt modelId="{5B86F5FE-1FAC-4AAA-A333-34DE085071B4}" type="sibTrans" cxnId="{5CD4F64A-E426-401B-9597-6D47B2FBD1D6}">
      <dgm:prSet/>
      <dgm:spPr/>
      <dgm:t>
        <a:bodyPr/>
        <a:lstStyle/>
        <a:p>
          <a:endParaRPr lang="tr-TR"/>
        </a:p>
      </dgm:t>
    </dgm:pt>
    <dgm:pt modelId="{F13705A8-06AC-44A5-AEFF-425547BA4D94}">
      <dgm:prSet phldrT="[Metin]" custT="1"/>
      <dgm:spPr/>
      <dgm:t>
        <a:bodyPr/>
        <a:lstStyle/>
        <a:p>
          <a:r>
            <a:rPr lang="tr-TR" sz="2000" b="1" dirty="0" err="1" smtClean="0"/>
            <a:t>Eustress</a:t>
          </a:r>
          <a:r>
            <a:rPr lang="tr-TR" sz="2000" b="1" dirty="0" smtClean="0"/>
            <a:t>(yapıcı)</a:t>
          </a:r>
        </a:p>
        <a:p>
          <a:r>
            <a:rPr lang="tr-TR" sz="1600" dirty="0" smtClean="0"/>
            <a:t>Motive sağlayan yeterli stres düzeyidir. Stres insanların hedeflerine ulaşmalarına yardım edebilir ve zorlayıcı durumlara karşı itici güç olabilir. </a:t>
          </a:r>
        </a:p>
        <a:p>
          <a:endParaRPr lang="tr-TR" sz="900" dirty="0" smtClean="0"/>
        </a:p>
        <a:p>
          <a:endParaRPr lang="tr-TR" sz="900" dirty="0"/>
        </a:p>
      </dgm:t>
    </dgm:pt>
    <dgm:pt modelId="{E3D4D855-733F-4529-A577-76359D2BC702}" type="parTrans" cxnId="{0A293941-8A97-4628-913F-0FD4CE47BF8E}">
      <dgm:prSet/>
      <dgm:spPr/>
      <dgm:t>
        <a:bodyPr/>
        <a:lstStyle/>
        <a:p>
          <a:endParaRPr lang="tr-TR"/>
        </a:p>
      </dgm:t>
    </dgm:pt>
    <dgm:pt modelId="{ED90E0D2-7598-4B6F-B81A-AA83C0780201}" type="sibTrans" cxnId="{0A293941-8A97-4628-913F-0FD4CE47BF8E}">
      <dgm:prSet/>
      <dgm:spPr/>
      <dgm:t>
        <a:bodyPr/>
        <a:lstStyle/>
        <a:p>
          <a:endParaRPr lang="tr-TR"/>
        </a:p>
      </dgm:t>
    </dgm:pt>
    <dgm:pt modelId="{71585E4B-65D2-42BD-BED2-A4A0CB2C96E3}">
      <dgm:prSet phldrT="[Metin]" custT="1"/>
      <dgm:spPr/>
      <dgm:t>
        <a:bodyPr/>
        <a:lstStyle/>
        <a:p>
          <a:pPr algn="ctr"/>
          <a:r>
            <a:rPr lang="tr-TR" sz="2000" b="1" dirty="0" err="1" smtClean="0"/>
            <a:t>Distress</a:t>
          </a:r>
          <a:r>
            <a:rPr lang="tr-TR" sz="2000" b="1" dirty="0" smtClean="0"/>
            <a:t>(yıkıcı)</a:t>
          </a:r>
        </a:p>
        <a:p>
          <a:pPr algn="ctr"/>
          <a:r>
            <a:rPr lang="tr-TR" sz="1600" dirty="0" smtClean="0"/>
            <a:t>Olumsuz olarak kabul edilen stresörlere karşılık bir tepkidir. Stresörlerin etkileri uzun ve güçlü olduğunda öldürücü durumlara sebep olabilir.</a:t>
          </a:r>
        </a:p>
        <a:p>
          <a:pPr algn="ctr"/>
          <a:endParaRPr lang="tr-TR" sz="1400" dirty="0" smtClean="0"/>
        </a:p>
        <a:p>
          <a:pPr algn="ctr"/>
          <a:endParaRPr lang="tr-TR" sz="1400" dirty="0"/>
        </a:p>
      </dgm:t>
    </dgm:pt>
    <dgm:pt modelId="{918F756A-1B2E-4499-8BEA-21374AE8BF2A}" type="parTrans" cxnId="{9351306F-94FD-40C6-A45C-9F5A920967B4}">
      <dgm:prSet/>
      <dgm:spPr/>
      <dgm:t>
        <a:bodyPr/>
        <a:lstStyle/>
        <a:p>
          <a:endParaRPr lang="tr-TR"/>
        </a:p>
      </dgm:t>
    </dgm:pt>
    <dgm:pt modelId="{F054103F-C371-4597-B208-110C417CD0E8}" type="sibTrans" cxnId="{9351306F-94FD-40C6-A45C-9F5A920967B4}">
      <dgm:prSet/>
      <dgm:spPr/>
      <dgm:t>
        <a:bodyPr/>
        <a:lstStyle/>
        <a:p>
          <a:endParaRPr lang="tr-TR"/>
        </a:p>
      </dgm:t>
    </dgm:pt>
    <dgm:pt modelId="{62DA532A-DD70-4351-8208-EF8C54F5128D}" type="pres">
      <dgm:prSet presAssocID="{EBA84126-9CBA-4FB4-983D-3092EB9D20C1}" presName="mainComposite" presStyleCnt="0">
        <dgm:presLayoutVars>
          <dgm:chPref val="1"/>
          <dgm:dir/>
          <dgm:animOne val="branch"/>
          <dgm:animLvl val="lvl"/>
          <dgm:resizeHandles val="exact"/>
        </dgm:presLayoutVars>
      </dgm:prSet>
      <dgm:spPr/>
      <dgm:t>
        <a:bodyPr/>
        <a:lstStyle/>
        <a:p>
          <a:endParaRPr lang="tr-TR"/>
        </a:p>
      </dgm:t>
    </dgm:pt>
    <dgm:pt modelId="{4F7F81F7-F4DA-44C3-BC9F-AC22EAC9C815}" type="pres">
      <dgm:prSet presAssocID="{EBA84126-9CBA-4FB4-983D-3092EB9D20C1}" presName="hierFlow" presStyleCnt="0"/>
      <dgm:spPr/>
    </dgm:pt>
    <dgm:pt modelId="{4B83119A-31E3-4F54-AAA1-18F746AE47EF}" type="pres">
      <dgm:prSet presAssocID="{EBA84126-9CBA-4FB4-983D-3092EB9D20C1}" presName="hierChild1" presStyleCnt="0">
        <dgm:presLayoutVars>
          <dgm:chPref val="1"/>
          <dgm:animOne val="branch"/>
          <dgm:animLvl val="lvl"/>
        </dgm:presLayoutVars>
      </dgm:prSet>
      <dgm:spPr/>
    </dgm:pt>
    <dgm:pt modelId="{E97579E0-5E23-4D55-956B-EC0443CF9AC7}" type="pres">
      <dgm:prSet presAssocID="{C358C487-0A58-4DB0-B402-EFA2C6A5B752}" presName="Name14" presStyleCnt="0"/>
      <dgm:spPr/>
    </dgm:pt>
    <dgm:pt modelId="{34B753CC-01D1-4ACD-BF80-48173DE036E4}" type="pres">
      <dgm:prSet presAssocID="{C358C487-0A58-4DB0-B402-EFA2C6A5B752}" presName="level1Shape" presStyleLbl="node0" presStyleIdx="0" presStyleCnt="1" custScaleY="51809">
        <dgm:presLayoutVars>
          <dgm:chPref val="3"/>
        </dgm:presLayoutVars>
      </dgm:prSet>
      <dgm:spPr/>
      <dgm:t>
        <a:bodyPr/>
        <a:lstStyle/>
        <a:p>
          <a:endParaRPr lang="tr-TR"/>
        </a:p>
      </dgm:t>
    </dgm:pt>
    <dgm:pt modelId="{3949B67E-0EBE-4F87-ADD8-DB58C651CCAB}" type="pres">
      <dgm:prSet presAssocID="{C358C487-0A58-4DB0-B402-EFA2C6A5B752}" presName="hierChild2" presStyleCnt="0"/>
      <dgm:spPr/>
    </dgm:pt>
    <dgm:pt modelId="{431C03D9-0EDE-41E2-B04E-9622A9A72E34}" type="pres">
      <dgm:prSet presAssocID="{E3D4D855-733F-4529-A577-76359D2BC702}" presName="Name19" presStyleLbl="parChTrans1D2" presStyleIdx="0" presStyleCnt="2"/>
      <dgm:spPr/>
      <dgm:t>
        <a:bodyPr/>
        <a:lstStyle/>
        <a:p>
          <a:endParaRPr lang="tr-TR"/>
        </a:p>
      </dgm:t>
    </dgm:pt>
    <dgm:pt modelId="{A9E8F6AC-2E8B-49F8-8F5F-608052F3EF66}" type="pres">
      <dgm:prSet presAssocID="{F13705A8-06AC-44A5-AEFF-425547BA4D94}" presName="Name21" presStyleCnt="0"/>
      <dgm:spPr/>
    </dgm:pt>
    <dgm:pt modelId="{FD586FD2-5911-461D-9203-FDB8523B1743}" type="pres">
      <dgm:prSet presAssocID="{F13705A8-06AC-44A5-AEFF-425547BA4D94}" presName="level2Shape" presStyleLbl="node2" presStyleIdx="0" presStyleCnt="2" custScaleX="96269" custLinFactNeighborX="8085"/>
      <dgm:spPr/>
      <dgm:t>
        <a:bodyPr/>
        <a:lstStyle/>
        <a:p>
          <a:endParaRPr lang="tr-TR"/>
        </a:p>
      </dgm:t>
    </dgm:pt>
    <dgm:pt modelId="{A787BB6B-30EA-43D8-9EC0-752D75099D25}" type="pres">
      <dgm:prSet presAssocID="{F13705A8-06AC-44A5-AEFF-425547BA4D94}" presName="hierChild3" presStyleCnt="0"/>
      <dgm:spPr/>
    </dgm:pt>
    <dgm:pt modelId="{3E9CC59F-A22E-439E-87F4-EBC5FB831655}" type="pres">
      <dgm:prSet presAssocID="{918F756A-1B2E-4499-8BEA-21374AE8BF2A}" presName="Name19" presStyleLbl="parChTrans1D2" presStyleIdx="1" presStyleCnt="2"/>
      <dgm:spPr/>
      <dgm:t>
        <a:bodyPr/>
        <a:lstStyle/>
        <a:p>
          <a:endParaRPr lang="tr-TR"/>
        </a:p>
      </dgm:t>
    </dgm:pt>
    <dgm:pt modelId="{62F3FB12-64CA-4D43-A556-DD8C4B562FBE}" type="pres">
      <dgm:prSet presAssocID="{71585E4B-65D2-42BD-BED2-A4A0CB2C96E3}" presName="Name21" presStyleCnt="0"/>
      <dgm:spPr/>
    </dgm:pt>
    <dgm:pt modelId="{5F2BE43A-7FEC-4A0B-911F-D7A253ECCD8F}" type="pres">
      <dgm:prSet presAssocID="{71585E4B-65D2-42BD-BED2-A4A0CB2C96E3}" presName="level2Shape" presStyleLbl="node2" presStyleIdx="1" presStyleCnt="2" custLinFactNeighborX="-10939"/>
      <dgm:spPr/>
      <dgm:t>
        <a:bodyPr/>
        <a:lstStyle/>
        <a:p>
          <a:endParaRPr lang="tr-TR"/>
        </a:p>
      </dgm:t>
    </dgm:pt>
    <dgm:pt modelId="{D8ECFBD6-8C7E-4CDA-B9BD-65F4D4B12666}" type="pres">
      <dgm:prSet presAssocID="{71585E4B-65D2-42BD-BED2-A4A0CB2C96E3}" presName="hierChild3" presStyleCnt="0"/>
      <dgm:spPr/>
    </dgm:pt>
    <dgm:pt modelId="{3996471B-FEAD-4A81-ACAD-26533102B5AE}" type="pres">
      <dgm:prSet presAssocID="{EBA84126-9CBA-4FB4-983D-3092EB9D20C1}" presName="bgShapesFlow" presStyleCnt="0"/>
      <dgm:spPr/>
    </dgm:pt>
  </dgm:ptLst>
  <dgm:cxnLst>
    <dgm:cxn modelId="{5CD4F64A-E426-401B-9597-6D47B2FBD1D6}" srcId="{EBA84126-9CBA-4FB4-983D-3092EB9D20C1}" destId="{C358C487-0A58-4DB0-B402-EFA2C6A5B752}" srcOrd="0" destOrd="0" parTransId="{201DD738-AB93-43EA-8DBB-6FE13600C527}" sibTransId="{5B86F5FE-1FAC-4AAA-A333-34DE085071B4}"/>
    <dgm:cxn modelId="{4EC3D7F5-7257-40D1-9782-5A02CDAAB89E}" type="presOf" srcId="{71585E4B-65D2-42BD-BED2-A4A0CB2C96E3}" destId="{5F2BE43A-7FEC-4A0B-911F-D7A253ECCD8F}" srcOrd="0" destOrd="0" presId="urn:microsoft.com/office/officeart/2005/8/layout/hierarchy6"/>
    <dgm:cxn modelId="{FAD0307B-E9C4-4E6C-936B-457FC59205CA}" type="presOf" srcId="{E3D4D855-733F-4529-A577-76359D2BC702}" destId="{431C03D9-0EDE-41E2-B04E-9622A9A72E34}" srcOrd="0" destOrd="0" presId="urn:microsoft.com/office/officeart/2005/8/layout/hierarchy6"/>
    <dgm:cxn modelId="{B0820BEB-652E-4B81-820C-4E25ECDD40D2}" type="presOf" srcId="{F13705A8-06AC-44A5-AEFF-425547BA4D94}" destId="{FD586FD2-5911-461D-9203-FDB8523B1743}" srcOrd="0" destOrd="0" presId="urn:microsoft.com/office/officeart/2005/8/layout/hierarchy6"/>
    <dgm:cxn modelId="{CF30EAD9-50C3-4086-84F7-79E117A763B0}" type="presOf" srcId="{918F756A-1B2E-4499-8BEA-21374AE8BF2A}" destId="{3E9CC59F-A22E-439E-87F4-EBC5FB831655}" srcOrd="0" destOrd="0" presId="urn:microsoft.com/office/officeart/2005/8/layout/hierarchy6"/>
    <dgm:cxn modelId="{40385DA8-EE57-4FB8-9D01-FFAAC7FF6DB4}" type="presOf" srcId="{EBA84126-9CBA-4FB4-983D-3092EB9D20C1}" destId="{62DA532A-DD70-4351-8208-EF8C54F5128D}" srcOrd="0" destOrd="0" presId="urn:microsoft.com/office/officeart/2005/8/layout/hierarchy6"/>
    <dgm:cxn modelId="{0A293941-8A97-4628-913F-0FD4CE47BF8E}" srcId="{C358C487-0A58-4DB0-B402-EFA2C6A5B752}" destId="{F13705A8-06AC-44A5-AEFF-425547BA4D94}" srcOrd="0" destOrd="0" parTransId="{E3D4D855-733F-4529-A577-76359D2BC702}" sibTransId="{ED90E0D2-7598-4B6F-B81A-AA83C0780201}"/>
    <dgm:cxn modelId="{5C47A3E3-C03B-49DE-BAB6-298C16C10039}" type="presOf" srcId="{C358C487-0A58-4DB0-B402-EFA2C6A5B752}" destId="{34B753CC-01D1-4ACD-BF80-48173DE036E4}" srcOrd="0" destOrd="0" presId="urn:microsoft.com/office/officeart/2005/8/layout/hierarchy6"/>
    <dgm:cxn modelId="{9351306F-94FD-40C6-A45C-9F5A920967B4}" srcId="{C358C487-0A58-4DB0-B402-EFA2C6A5B752}" destId="{71585E4B-65D2-42BD-BED2-A4A0CB2C96E3}" srcOrd="1" destOrd="0" parTransId="{918F756A-1B2E-4499-8BEA-21374AE8BF2A}" sibTransId="{F054103F-C371-4597-B208-110C417CD0E8}"/>
    <dgm:cxn modelId="{EB2835DF-1A53-45FF-8F5D-CB42AB9E9699}" type="presParOf" srcId="{62DA532A-DD70-4351-8208-EF8C54F5128D}" destId="{4F7F81F7-F4DA-44C3-BC9F-AC22EAC9C815}" srcOrd="0" destOrd="0" presId="urn:microsoft.com/office/officeart/2005/8/layout/hierarchy6"/>
    <dgm:cxn modelId="{028B0F04-F59C-422C-9792-BE891BB62CE1}" type="presParOf" srcId="{4F7F81F7-F4DA-44C3-BC9F-AC22EAC9C815}" destId="{4B83119A-31E3-4F54-AAA1-18F746AE47EF}" srcOrd="0" destOrd="0" presId="urn:microsoft.com/office/officeart/2005/8/layout/hierarchy6"/>
    <dgm:cxn modelId="{73F251A2-B69D-4CEA-8262-F798550D24C5}" type="presParOf" srcId="{4B83119A-31E3-4F54-AAA1-18F746AE47EF}" destId="{E97579E0-5E23-4D55-956B-EC0443CF9AC7}" srcOrd="0" destOrd="0" presId="urn:microsoft.com/office/officeart/2005/8/layout/hierarchy6"/>
    <dgm:cxn modelId="{872214A6-305D-4431-A63D-F5C880C92866}" type="presParOf" srcId="{E97579E0-5E23-4D55-956B-EC0443CF9AC7}" destId="{34B753CC-01D1-4ACD-BF80-48173DE036E4}" srcOrd="0" destOrd="0" presId="urn:microsoft.com/office/officeart/2005/8/layout/hierarchy6"/>
    <dgm:cxn modelId="{FB745708-F920-4B9C-BBB7-BECA935CCB74}" type="presParOf" srcId="{E97579E0-5E23-4D55-956B-EC0443CF9AC7}" destId="{3949B67E-0EBE-4F87-ADD8-DB58C651CCAB}" srcOrd="1" destOrd="0" presId="urn:microsoft.com/office/officeart/2005/8/layout/hierarchy6"/>
    <dgm:cxn modelId="{91592BAE-5839-4C6C-9E76-543210C9693D}" type="presParOf" srcId="{3949B67E-0EBE-4F87-ADD8-DB58C651CCAB}" destId="{431C03D9-0EDE-41E2-B04E-9622A9A72E34}" srcOrd="0" destOrd="0" presId="urn:microsoft.com/office/officeart/2005/8/layout/hierarchy6"/>
    <dgm:cxn modelId="{8CC5E8F7-6EA4-4ACC-A875-40C3E6C649D7}" type="presParOf" srcId="{3949B67E-0EBE-4F87-ADD8-DB58C651CCAB}" destId="{A9E8F6AC-2E8B-49F8-8F5F-608052F3EF66}" srcOrd="1" destOrd="0" presId="urn:microsoft.com/office/officeart/2005/8/layout/hierarchy6"/>
    <dgm:cxn modelId="{D0F25DB3-2558-403E-B358-5B584CEC74C7}" type="presParOf" srcId="{A9E8F6AC-2E8B-49F8-8F5F-608052F3EF66}" destId="{FD586FD2-5911-461D-9203-FDB8523B1743}" srcOrd="0" destOrd="0" presId="urn:microsoft.com/office/officeart/2005/8/layout/hierarchy6"/>
    <dgm:cxn modelId="{538A3B04-F4FF-42C5-9B1D-E5AEDCD935F3}" type="presParOf" srcId="{A9E8F6AC-2E8B-49F8-8F5F-608052F3EF66}" destId="{A787BB6B-30EA-43D8-9EC0-752D75099D25}" srcOrd="1" destOrd="0" presId="urn:microsoft.com/office/officeart/2005/8/layout/hierarchy6"/>
    <dgm:cxn modelId="{6BB72570-39D0-4745-AD68-360B9AAAE279}" type="presParOf" srcId="{3949B67E-0EBE-4F87-ADD8-DB58C651CCAB}" destId="{3E9CC59F-A22E-439E-87F4-EBC5FB831655}" srcOrd="2" destOrd="0" presId="urn:microsoft.com/office/officeart/2005/8/layout/hierarchy6"/>
    <dgm:cxn modelId="{71A34B5F-E697-407E-9D11-E7F641A53665}" type="presParOf" srcId="{3949B67E-0EBE-4F87-ADD8-DB58C651CCAB}" destId="{62F3FB12-64CA-4D43-A556-DD8C4B562FBE}" srcOrd="3" destOrd="0" presId="urn:microsoft.com/office/officeart/2005/8/layout/hierarchy6"/>
    <dgm:cxn modelId="{9071C496-F241-4C55-BFDB-8506C07EFA6A}" type="presParOf" srcId="{62F3FB12-64CA-4D43-A556-DD8C4B562FBE}" destId="{5F2BE43A-7FEC-4A0B-911F-D7A253ECCD8F}" srcOrd="0" destOrd="0" presId="urn:microsoft.com/office/officeart/2005/8/layout/hierarchy6"/>
    <dgm:cxn modelId="{A44604EA-285F-4639-A57E-24DEF157BFB7}" type="presParOf" srcId="{62F3FB12-64CA-4D43-A556-DD8C4B562FBE}" destId="{D8ECFBD6-8C7E-4CDA-B9BD-65F4D4B12666}" srcOrd="1" destOrd="0" presId="urn:microsoft.com/office/officeart/2005/8/layout/hierarchy6"/>
    <dgm:cxn modelId="{6485D93C-2D48-4DE5-90DB-0918BA8AB977}" type="presParOf" srcId="{62DA532A-DD70-4351-8208-EF8C54F5128D}" destId="{3996471B-FEAD-4A81-ACAD-26533102B5A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A31FCDC-E099-49AF-A88E-0A2CE61A72E2}" type="doc">
      <dgm:prSet loTypeId="urn:microsoft.com/office/officeart/2005/8/layout/lProcess2" loCatId="list" qsTypeId="urn:microsoft.com/office/officeart/2005/8/quickstyle/3d3" qsCatId="3D" csTypeId="urn:microsoft.com/office/officeart/2005/8/colors/accent2_2" csCatId="accent2" phldr="1"/>
      <dgm:spPr/>
      <dgm:t>
        <a:bodyPr/>
        <a:lstStyle/>
        <a:p>
          <a:endParaRPr lang="tr-TR"/>
        </a:p>
      </dgm:t>
    </dgm:pt>
    <dgm:pt modelId="{C0E64D50-010E-41B4-9E17-8CF54D34F1AE}">
      <dgm:prSet custT="1"/>
      <dgm:spPr>
        <a:solidFill>
          <a:schemeClr val="accent2"/>
        </a:solidFill>
      </dgm:spPr>
      <dgm:t>
        <a:bodyPr/>
        <a:lstStyle/>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r>
            <a:rPr lang="tr-TR" sz="3200" b="1" dirty="0" smtClean="0"/>
            <a:t>Çevresel </a:t>
          </a:r>
        </a:p>
        <a:p>
          <a:pPr algn="ctr" rtl="0"/>
          <a:r>
            <a:rPr lang="tr-TR" sz="3200" b="1" dirty="0" smtClean="0"/>
            <a:t>Faktörlere</a:t>
          </a:r>
        </a:p>
        <a:p>
          <a:pPr algn="ctr" rtl="0"/>
          <a:r>
            <a:rPr lang="tr-TR" sz="3200" b="1" dirty="0" smtClean="0"/>
            <a:t> Karşı</a:t>
          </a:r>
        </a:p>
        <a:p>
          <a:pPr algn="ctr" rtl="0"/>
          <a:r>
            <a:rPr lang="tr-TR" sz="3200" b="1" dirty="0" smtClean="0"/>
            <a:t> Etkili</a:t>
          </a:r>
        </a:p>
        <a:p>
          <a:pPr algn="ctr" rtl="0"/>
          <a:r>
            <a:rPr lang="tr-TR" sz="3200" b="1" dirty="0" smtClean="0"/>
            <a:t> Yollar</a:t>
          </a:r>
          <a:endParaRPr lang="tr-TR" sz="3200" b="1" dirty="0"/>
        </a:p>
      </dgm:t>
    </dgm:pt>
    <dgm:pt modelId="{FC8B4296-98E6-4F7B-B1BB-252EBBAA68CA}" type="parTrans" cxnId="{B609170E-B3E5-4915-B5A7-FC6EE8B3FD19}">
      <dgm:prSet/>
      <dgm:spPr/>
      <dgm:t>
        <a:bodyPr/>
        <a:lstStyle/>
        <a:p>
          <a:endParaRPr lang="tr-TR"/>
        </a:p>
      </dgm:t>
    </dgm:pt>
    <dgm:pt modelId="{483F6127-753D-4265-9421-A1077664CC7F}" type="sibTrans" cxnId="{B609170E-B3E5-4915-B5A7-FC6EE8B3FD19}">
      <dgm:prSet/>
      <dgm:spPr/>
      <dgm:t>
        <a:bodyPr/>
        <a:lstStyle/>
        <a:p>
          <a:endParaRPr lang="tr-TR"/>
        </a:p>
      </dgm:t>
    </dgm:pt>
    <dgm:pt modelId="{4BB56567-4247-45C0-9112-A0AF77A8001E}">
      <dgm:prSet custT="1"/>
      <dgm:spPr>
        <a:solidFill>
          <a:schemeClr val="accent2">
            <a:lumMod val="60000"/>
            <a:lumOff val="40000"/>
          </a:schemeClr>
        </a:solidFill>
      </dgm:spPr>
      <dgm:t>
        <a:bodyPr/>
        <a:lstStyle/>
        <a:p>
          <a:pPr algn="l" rtl="0"/>
          <a:r>
            <a:rPr lang="tr-TR" sz="1800" b="1" dirty="0" smtClean="0">
              <a:solidFill>
                <a:schemeClr val="tx1"/>
              </a:solidFill>
            </a:rPr>
            <a:t>1-)Problemin Tanımlanması:</a:t>
          </a:r>
          <a:endParaRPr lang="tr-TR" sz="1400" dirty="0"/>
        </a:p>
      </dgm:t>
    </dgm:pt>
    <dgm:pt modelId="{1C08AC41-3F2C-476B-B105-F5EB66809564}" type="parTrans" cxnId="{4415EBBD-51C9-4B97-9D7A-76DB5733E330}">
      <dgm:prSet/>
      <dgm:spPr/>
      <dgm:t>
        <a:bodyPr/>
        <a:lstStyle/>
        <a:p>
          <a:endParaRPr lang="tr-TR"/>
        </a:p>
      </dgm:t>
    </dgm:pt>
    <dgm:pt modelId="{9AB0364E-C555-4BDC-9DDA-EF14F2E86C20}" type="sibTrans" cxnId="{4415EBBD-51C9-4B97-9D7A-76DB5733E330}">
      <dgm:prSet/>
      <dgm:spPr/>
      <dgm:t>
        <a:bodyPr/>
        <a:lstStyle/>
        <a:p>
          <a:endParaRPr lang="tr-TR"/>
        </a:p>
      </dgm:t>
    </dgm:pt>
    <dgm:pt modelId="{0ED448C1-4E81-4D35-8539-5EF1BBFA86A3}">
      <dgm:prSet custT="1"/>
      <dgm:spPr>
        <a:solidFill>
          <a:schemeClr val="accent2">
            <a:lumMod val="60000"/>
            <a:lumOff val="40000"/>
          </a:schemeClr>
        </a:solidFill>
      </dgm:spPr>
      <dgm:t>
        <a:bodyPr/>
        <a:lstStyle/>
        <a:p>
          <a:pPr algn="l" rtl="0"/>
          <a:r>
            <a:rPr lang="tr-TR" sz="1800" b="1" dirty="0" smtClean="0">
              <a:solidFill>
                <a:schemeClr val="tx1"/>
              </a:solidFill>
            </a:rPr>
            <a:t>2-)Seçeneklerin Oluşturulması:</a:t>
          </a:r>
          <a:endParaRPr lang="tr-TR" sz="1400" dirty="0"/>
        </a:p>
      </dgm:t>
    </dgm:pt>
    <dgm:pt modelId="{713B1E60-A902-4682-BD7A-750942C3DE29}" type="parTrans" cxnId="{AC0C8C2D-2273-44F7-94A9-CCB05B739BA7}">
      <dgm:prSet/>
      <dgm:spPr/>
      <dgm:t>
        <a:bodyPr/>
        <a:lstStyle/>
        <a:p>
          <a:endParaRPr lang="tr-TR"/>
        </a:p>
      </dgm:t>
    </dgm:pt>
    <dgm:pt modelId="{2BC50DA3-C8B6-43F7-B46A-9F612938F01A}" type="sibTrans" cxnId="{AC0C8C2D-2273-44F7-94A9-CCB05B739BA7}">
      <dgm:prSet/>
      <dgm:spPr/>
      <dgm:t>
        <a:bodyPr/>
        <a:lstStyle/>
        <a:p>
          <a:endParaRPr lang="tr-TR"/>
        </a:p>
      </dgm:t>
    </dgm:pt>
    <dgm:pt modelId="{5060BCA6-9B5B-4F6E-AA95-92A25070E14F}">
      <dgm:prSet custT="1"/>
      <dgm:spPr>
        <a:solidFill>
          <a:schemeClr val="accent2">
            <a:lumMod val="60000"/>
            <a:lumOff val="40000"/>
          </a:schemeClr>
        </a:solidFill>
      </dgm:spPr>
      <dgm:t>
        <a:bodyPr/>
        <a:lstStyle/>
        <a:p>
          <a:pPr algn="l" rtl="0"/>
          <a:r>
            <a:rPr lang="tr-TR" sz="1800" b="1" dirty="0" smtClean="0">
              <a:solidFill>
                <a:schemeClr val="tx1"/>
              </a:solidFill>
            </a:rPr>
            <a:t>3-)Karar Verme:</a:t>
          </a:r>
          <a:endParaRPr lang="tr-TR" sz="1400" dirty="0"/>
        </a:p>
      </dgm:t>
    </dgm:pt>
    <dgm:pt modelId="{A12F480A-5394-4A02-93F2-310D4A2D07E5}" type="parTrans" cxnId="{9618E310-8AAC-42A5-BD4D-1BB3DD89B317}">
      <dgm:prSet/>
      <dgm:spPr/>
      <dgm:t>
        <a:bodyPr/>
        <a:lstStyle/>
        <a:p>
          <a:endParaRPr lang="tr-TR"/>
        </a:p>
      </dgm:t>
    </dgm:pt>
    <dgm:pt modelId="{4DCCFCDC-C9EE-4E9B-A90B-9BE7A1C7C749}" type="sibTrans" cxnId="{9618E310-8AAC-42A5-BD4D-1BB3DD89B317}">
      <dgm:prSet/>
      <dgm:spPr/>
      <dgm:t>
        <a:bodyPr/>
        <a:lstStyle/>
        <a:p>
          <a:endParaRPr lang="tr-TR"/>
        </a:p>
      </dgm:t>
    </dgm:pt>
    <dgm:pt modelId="{C204E454-3E68-4179-B2B7-F7D20B90DA18}">
      <dgm:prSet custT="1"/>
      <dgm:spPr>
        <a:solidFill>
          <a:schemeClr val="bg1">
            <a:lumMod val="85000"/>
          </a:schemeClr>
        </a:solidFill>
      </dgm:spPr>
      <dgm:t>
        <a:bodyPr/>
        <a:lstStyle/>
        <a:p>
          <a:pPr algn="ctr" rtl="0"/>
          <a:r>
            <a:rPr lang="tr-TR" sz="2800" b="1" dirty="0" smtClean="0"/>
            <a:t>Problem Çözme Teknikleri</a:t>
          </a:r>
          <a:endParaRPr lang="tr-TR" sz="2800" b="1" dirty="0"/>
        </a:p>
      </dgm:t>
    </dgm:pt>
    <dgm:pt modelId="{8ECF6B73-38DF-43E5-9C7B-5692CDD49D64}" type="sibTrans" cxnId="{D2AD0BE9-76AD-441D-8117-CA96DB68D6C6}">
      <dgm:prSet/>
      <dgm:spPr/>
      <dgm:t>
        <a:bodyPr/>
        <a:lstStyle/>
        <a:p>
          <a:endParaRPr lang="tr-TR"/>
        </a:p>
      </dgm:t>
    </dgm:pt>
    <dgm:pt modelId="{D30DC3F7-E561-4EAD-A939-514CC66E94F4}" type="parTrans" cxnId="{D2AD0BE9-76AD-441D-8117-CA96DB68D6C6}">
      <dgm:prSet/>
      <dgm:spPr/>
      <dgm:t>
        <a:bodyPr/>
        <a:lstStyle/>
        <a:p>
          <a:endParaRPr lang="tr-TR"/>
        </a:p>
      </dgm:t>
    </dgm:pt>
    <dgm:pt modelId="{7DAD8126-4852-4575-B3C8-E46B41FE398E}">
      <dgm:prSet custT="1"/>
      <dgm:spPr>
        <a:solidFill>
          <a:schemeClr val="accent2">
            <a:lumMod val="60000"/>
            <a:lumOff val="40000"/>
          </a:schemeClr>
        </a:solidFill>
      </dgm:spPr>
      <dgm:t>
        <a:bodyPr/>
        <a:lstStyle/>
        <a:p>
          <a:pPr algn="l"/>
          <a:r>
            <a:rPr lang="tr-TR" sz="2100" b="1" dirty="0" smtClean="0">
              <a:solidFill>
                <a:schemeClr val="tx1"/>
              </a:solidFill>
            </a:rPr>
            <a:t>4-)Değerlendirme: </a:t>
          </a:r>
          <a:r>
            <a:rPr lang="tr-TR" sz="2100" b="0" dirty="0" smtClean="0">
              <a:solidFill>
                <a:schemeClr val="bg1"/>
              </a:solidFill>
            </a:rPr>
            <a:t>S</a:t>
          </a:r>
          <a:r>
            <a:rPr lang="tr-TR" sz="2100" dirty="0" smtClean="0"/>
            <a:t>orun çözmenin son aşamasında seçilen eylem yerine getirildikten sonra olur ve gerçek sonucu değiştirmek için düzenlenmiştir. Bu aşama olmaz ise birey sıkıntıları için doğru çözümler keşfetmek yerine hareket yönü belirsiz bir performansta ısrar edebilir.</a:t>
          </a:r>
          <a:endParaRPr lang="tr-TR" sz="2100" dirty="0">
            <a:solidFill>
              <a:schemeClr val="tx1"/>
            </a:solidFill>
          </a:endParaRPr>
        </a:p>
      </dgm:t>
    </dgm:pt>
    <dgm:pt modelId="{53638F46-DB5C-4D78-A062-3EC945AF7663}" type="parTrans" cxnId="{3EBAA29B-B947-473F-9A69-B479BA644AC6}">
      <dgm:prSet/>
      <dgm:spPr/>
      <dgm:t>
        <a:bodyPr/>
        <a:lstStyle/>
        <a:p>
          <a:endParaRPr lang="tr-TR"/>
        </a:p>
      </dgm:t>
    </dgm:pt>
    <dgm:pt modelId="{302A1730-1423-4E6D-9D10-B60F214BE6DF}" type="sibTrans" cxnId="{3EBAA29B-B947-473F-9A69-B479BA644AC6}">
      <dgm:prSet/>
      <dgm:spPr/>
      <dgm:t>
        <a:bodyPr/>
        <a:lstStyle/>
        <a:p>
          <a:endParaRPr lang="tr-TR"/>
        </a:p>
      </dgm:t>
    </dgm:pt>
    <dgm:pt modelId="{991E517C-EAF2-406B-8674-5C7EE3E9B7B2}" type="pres">
      <dgm:prSet presAssocID="{0A31FCDC-E099-49AF-A88E-0A2CE61A72E2}" presName="theList" presStyleCnt="0">
        <dgm:presLayoutVars>
          <dgm:dir/>
          <dgm:animLvl val="lvl"/>
          <dgm:resizeHandles val="exact"/>
        </dgm:presLayoutVars>
      </dgm:prSet>
      <dgm:spPr/>
      <dgm:t>
        <a:bodyPr/>
        <a:lstStyle/>
        <a:p>
          <a:endParaRPr lang="tr-TR"/>
        </a:p>
      </dgm:t>
    </dgm:pt>
    <dgm:pt modelId="{7B538269-B497-4575-9E47-6A455B5B6411}" type="pres">
      <dgm:prSet presAssocID="{C0E64D50-010E-41B4-9E17-8CF54D34F1AE}" presName="compNode" presStyleCnt="0"/>
      <dgm:spPr/>
    </dgm:pt>
    <dgm:pt modelId="{8821C19D-C3BB-4CD2-9266-422B4A3382AE}" type="pres">
      <dgm:prSet presAssocID="{C0E64D50-010E-41B4-9E17-8CF54D34F1AE}" presName="aNode" presStyleLbl="bgShp" presStyleIdx="0" presStyleCnt="2" custScaleX="42159" custLinFactNeighborX="-24"/>
      <dgm:spPr/>
      <dgm:t>
        <a:bodyPr/>
        <a:lstStyle/>
        <a:p>
          <a:endParaRPr lang="tr-TR"/>
        </a:p>
      </dgm:t>
    </dgm:pt>
    <dgm:pt modelId="{9E8D065D-A031-46D2-8103-A8A31E4CAFBD}" type="pres">
      <dgm:prSet presAssocID="{C0E64D50-010E-41B4-9E17-8CF54D34F1AE}" presName="textNode" presStyleLbl="bgShp" presStyleIdx="0" presStyleCnt="2"/>
      <dgm:spPr/>
      <dgm:t>
        <a:bodyPr/>
        <a:lstStyle/>
        <a:p>
          <a:endParaRPr lang="tr-TR"/>
        </a:p>
      </dgm:t>
    </dgm:pt>
    <dgm:pt modelId="{2B9C7629-4CB6-4E08-A728-8A62E7ABEA9F}" type="pres">
      <dgm:prSet presAssocID="{C0E64D50-010E-41B4-9E17-8CF54D34F1AE}" presName="compChildNode" presStyleCnt="0"/>
      <dgm:spPr/>
    </dgm:pt>
    <dgm:pt modelId="{3980E884-654B-4CB9-BB64-440DC6FD1D3B}" type="pres">
      <dgm:prSet presAssocID="{C0E64D50-010E-41B4-9E17-8CF54D34F1AE}" presName="theInnerList" presStyleCnt="0"/>
      <dgm:spPr/>
    </dgm:pt>
    <dgm:pt modelId="{4A831CC2-FE23-4204-8460-F561682657F2}" type="pres">
      <dgm:prSet presAssocID="{C0E64D50-010E-41B4-9E17-8CF54D34F1AE}" presName="aSpace" presStyleCnt="0"/>
      <dgm:spPr/>
    </dgm:pt>
    <dgm:pt modelId="{2B16E33A-7E66-40D4-9DE5-9C0ACACA953D}" type="pres">
      <dgm:prSet presAssocID="{C204E454-3E68-4179-B2B7-F7D20B90DA18}" presName="compNode" presStyleCnt="0"/>
      <dgm:spPr/>
    </dgm:pt>
    <dgm:pt modelId="{2ABE64E9-87A3-4B49-8080-FE6AA51C1C8A}" type="pres">
      <dgm:prSet presAssocID="{C204E454-3E68-4179-B2B7-F7D20B90DA18}" presName="aNode" presStyleLbl="bgShp" presStyleIdx="1" presStyleCnt="2" custScaleX="131184" custLinFactNeighborX="-3211"/>
      <dgm:spPr/>
      <dgm:t>
        <a:bodyPr/>
        <a:lstStyle/>
        <a:p>
          <a:endParaRPr lang="tr-TR"/>
        </a:p>
      </dgm:t>
    </dgm:pt>
    <dgm:pt modelId="{186A6555-AA4B-4BF9-8042-B64FA3C4F337}" type="pres">
      <dgm:prSet presAssocID="{C204E454-3E68-4179-B2B7-F7D20B90DA18}" presName="textNode" presStyleLbl="bgShp" presStyleIdx="1" presStyleCnt="2"/>
      <dgm:spPr/>
      <dgm:t>
        <a:bodyPr/>
        <a:lstStyle/>
        <a:p>
          <a:endParaRPr lang="tr-TR"/>
        </a:p>
      </dgm:t>
    </dgm:pt>
    <dgm:pt modelId="{3A47F148-B4F0-4FB1-9928-FFB52C5E7E9B}" type="pres">
      <dgm:prSet presAssocID="{C204E454-3E68-4179-B2B7-F7D20B90DA18}" presName="compChildNode" presStyleCnt="0"/>
      <dgm:spPr/>
    </dgm:pt>
    <dgm:pt modelId="{4B06E8E5-6444-4F31-8499-545CBEF41377}" type="pres">
      <dgm:prSet presAssocID="{C204E454-3E68-4179-B2B7-F7D20B90DA18}" presName="theInnerList" presStyleCnt="0"/>
      <dgm:spPr/>
    </dgm:pt>
    <dgm:pt modelId="{D7ED7265-51C4-4119-BF14-E257E83B17AF}" type="pres">
      <dgm:prSet presAssocID="{4BB56567-4247-45C0-9112-A0AF77A8001E}" presName="childNode" presStyleLbl="node1" presStyleIdx="0" presStyleCnt="4" custScaleX="157526" custScaleY="46527" custLinFactY="-36132" custLinFactNeighborX="-3792" custLinFactNeighborY="-100000">
        <dgm:presLayoutVars>
          <dgm:bulletEnabled val="1"/>
        </dgm:presLayoutVars>
      </dgm:prSet>
      <dgm:spPr/>
      <dgm:t>
        <a:bodyPr/>
        <a:lstStyle/>
        <a:p>
          <a:endParaRPr lang="tr-TR"/>
        </a:p>
      </dgm:t>
    </dgm:pt>
    <dgm:pt modelId="{230AF4F2-0EFE-4E23-BA95-62D951E37310}" type="pres">
      <dgm:prSet presAssocID="{4BB56567-4247-45C0-9112-A0AF77A8001E}" presName="aSpace2" presStyleCnt="0"/>
      <dgm:spPr/>
    </dgm:pt>
    <dgm:pt modelId="{8A9A618D-FCF2-4E71-A9D6-5B6199376B75}" type="pres">
      <dgm:prSet presAssocID="{0ED448C1-4E81-4D35-8539-5EF1BBFA86A3}" presName="childNode" presStyleLbl="node1" presStyleIdx="1" presStyleCnt="4" custScaleX="157296" custScaleY="60815" custLinFactY="-23697" custLinFactNeighborX="-3430" custLinFactNeighborY="-100000">
        <dgm:presLayoutVars>
          <dgm:bulletEnabled val="1"/>
        </dgm:presLayoutVars>
      </dgm:prSet>
      <dgm:spPr/>
      <dgm:t>
        <a:bodyPr/>
        <a:lstStyle/>
        <a:p>
          <a:endParaRPr lang="tr-TR"/>
        </a:p>
      </dgm:t>
    </dgm:pt>
    <dgm:pt modelId="{14BAB6B2-C8E2-4E9E-B0E0-45EE168D035C}" type="pres">
      <dgm:prSet presAssocID="{0ED448C1-4E81-4D35-8539-5EF1BBFA86A3}" presName="aSpace2" presStyleCnt="0"/>
      <dgm:spPr/>
    </dgm:pt>
    <dgm:pt modelId="{E0EC022E-394D-4FF2-A8BB-4FEE31DED0A6}" type="pres">
      <dgm:prSet presAssocID="{5060BCA6-9B5B-4F6E-AA95-92A25070E14F}" presName="childNode" presStyleLbl="node1" presStyleIdx="2" presStyleCnt="4" custScaleX="157684" custScaleY="45528" custLinFactY="-10496" custLinFactNeighborX="-3236" custLinFactNeighborY="-100000">
        <dgm:presLayoutVars>
          <dgm:bulletEnabled val="1"/>
        </dgm:presLayoutVars>
      </dgm:prSet>
      <dgm:spPr/>
      <dgm:t>
        <a:bodyPr/>
        <a:lstStyle/>
        <a:p>
          <a:endParaRPr lang="tr-TR"/>
        </a:p>
      </dgm:t>
    </dgm:pt>
    <dgm:pt modelId="{E646796B-D020-4896-9F77-F502C9F56659}" type="pres">
      <dgm:prSet presAssocID="{5060BCA6-9B5B-4F6E-AA95-92A25070E14F}" presName="aSpace2" presStyleCnt="0"/>
      <dgm:spPr/>
    </dgm:pt>
    <dgm:pt modelId="{53A5B5FA-C9E6-4193-91DE-412261C22C1A}" type="pres">
      <dgm:prSet presAssocID="{7DAD8126-4852-4575-B3C8-E46B41FE398E}" presName="childNode" presStyleLbl="node1" presStyleIdx="3" presStyleCnt="4" custScaleX="151278" custScaleY="341593" custLinFactNeighborX="-2631" custLinFactNeighborY="-73413">
        <dgm:presLayoutVars>
          <dgm:bulletEnabled val="1"/>
        </dgm:presLayoutVars>
      </dgm:prSet>
      <dgm:spPr/>
      <dgm:t>
        <a:bodyPr/>
        <a:lstStyle/>
        <a:p>
          <a:endParaRPr lang="tr-TR"/>
        </a:p>
      </dgm:t>
    </dgm:pt>
  </dgm:ptLst>
  <dgm:cxnLst>
    <dgm:cxn modelId="{98199C39-5D8A-47E4-B780-BBDB1AA4822D}" type="presOf" srcId="{4BB56567-4247-45C0-9112-A0AF77A8001E}" destId="{D7ED7265-51C4-4119-BF14-E257E83B17AF}" srcOrd="0" destOrd="0" presId="urn:microsoft.com/office/officeart/2005/8/layout/lProcess2"/>
    <dgm:cxn modelId="{9618E310-8AAC-42A5-BD4D-1BB3DD89B317}" srcId="{C204E454-3E68-4179-B2B7-F7D20B90DA18}" destId="{5060BCA6-9B5B-4F6E-AA95-92A25070E14F}" srcOrd="2" destOrd="0" parTransId="{A12F480A-5394-4A02-93F2-310D4A2D07E5}" sibTransId="{4DCCFCDC-C9EE-4E9B-A90B-9BE7A1C7C749}"/>
    <dgm:cxn modelId="{B609170E-B3E5-4915-B5A7-FC6EE8B3FD19}" srcId="{0A31FCDC-E099-49AF-A88E-0A2CE61A72E2}" destId="{C0E64D50-010E-41B4-9E17-8CF54D34F1AE}" srcOrd="0" destOrd="0" parTransId="{FC8B4296-98E6-4F7B-B1BB-252EBBAA68CA}" sibTransId="{483F6127-753D-4265-9421-A1077664CC7F}"/>
    <dgm:cxn modelId="{A84F49EF-B43E-47CB-BAC8-45F9104F2ADC}" type="presOf" srcId="{C0E64D50-010E-41B4-9E17-8CF54D34F1AE}" destId="{9E8D065D-A031-46D2-8103-A8A31E4CAFBD}" srcOrd="1" destOrd="0" presId="urn:microsoft.com/office/officeart/2005/8/layout/lProcess2"/>
    <dgm:cxn modelId="{C31F41CD-C885-424D-9BAB-9E8A6D7CED7B}" type="presOf" srcId="{0ED448C1-4E81-4D35-8539-5EF1BBFA86A3}" destId="{8A9A618D-FCF2-4E71-A9D6-5B6199376B75}" srcOrd="0" destOrd="0" presId="urn:microsoft.com/office/officeart/2005/8/layout/lProcess2"/>
    <dgm:cxn modelId="{127984F4-2385-4F31-B4B4-9D5236F0267A}" type="presOf" srcId="{5060BCA6-9B5B-4F6E-AA95-92A25070E14F}" destId="{E0EC022E-394D-4FF2-A8BB-4FEE31DED0A6}" srcOrd="0" destOrd="0" presId="urn:microsoft.com/office/officeart/2005/8/layout/lProcess2"/>
    <dgm:cxn modelId="{ADB0C717-E50B-4412-BC24-101A4D918444}" type="presOf" srcId="{C204E454-3E68-4179-B2B7-F7D20B90DA18}" destId="{2ABE64E9-87A3-4B49-8080-FE6AA51C1C8A}" srcOrd="0" destOrd="0" presId="urn:microsoft.com/office/officeart/2005/8/layout/lProcess2"/>
    <dgm:cxn modelId="{5515897C-EB40-4484-BC2B-3FEE78FF0CCA}" type="presOf" srcId="{0A31FCDC-E099-49AF-A88E-0A2CE61A72E2}" destId="{991E517C-EAF2-406B-8674-5C7EE3E9B7B2}" srcOrd="0" destOrd="0" presId="urn:microsoft.com/office/officeart/2005/8/layout/lProcess2"/>
    <dgm:cxn modelId="{AC0C8C2D-2273-44F7-94A9-CCB05B739BA7}" srcId="{C204E454-3E68-4179-B2B7-F7D20B90DA18}" destId="{0ED448C1-4E81-4D35-8539-5EF1BBFA86A3}" srcOrd="1" destOrd="0" parTransId="{713B1E60-A902-4682-BD7A-750942C3DE29}" sibTransId="{2BC50DA3-C8B6-43F7-B46A-9F612938F01A}"/>
    <dgm:cxn modelId="{4415EBBD-51C9-4B97-9D7A-76DB5733E330}" srcId="{C204E454-3E68-4179-B2B7-F7D20B90DA18}" destId="{4BB56567-4247-45C0-9112-A0AF77A8001E}" srcOrd="0" destOrd="0" parTransId="{1C08AC41-3F2C-476B-B105-F5EB66809564}" sibTransId="{9AB0364E-C555-4BDC-9DDA-EF14F2E86C20}"/>
    <dgm:cxn modelId="{E7C4B529-2235-4A5E-BF71-C63A9B075087}" type="presOf" srcId="{C0E64D50-010E-41B4-9E17-8CF54D34F1AE}" destId="{8821C19D-C3BB-4CD2-9266-422B4A3382AE}" srcOrd="0" destOrd="0" presId="urn:microsoft.com/office/officeart/2005/8/layout/lProcess2"/>
    <dgm:cxn modelId="{C29B4D5A-DB61-4496-9598-7915EAA01C20}" type="presOf" srcId="{7DAD8126-4852-4575-B3C8-E46B41FE398E}" destId="{53A5B5FA-C9E6-4193-91DE-412261C22C1A}" srcOrd="0" destOrd="0" presId="urn:microsoft.com/office/officeart/2005/8/layout/lProcess2"/>
    <dgm:cxn modelId="{3EBAA29B-B947-473F-9A69-B479BA644AC6}" srcId="{C204E454-3E68-4179-B2B7-F7D20B90DA18}" destId="{7DAD8126-4852-4575-B3C8-E46B41FE398E}" srcOrd="3" destOrd="0" parTransId="{53638F46-DB5C-4D78-A062-3EC945AF7663}" sibTransId="{302A1730-1423-4E6D-9D10-B60F214BE6DF}"/>
    <dgm:cxn modelId="{D2AD0BE9-76AD-441D-8117-CA96DB68D6C6}" srcId="{0A31FCDC-E099-49AF-A88E-0A2CE61A72E2}" destId="{C204E454-3E68-4179-B2B7-F7D20B90DA18}" srcOrd="1" destOrd="0" parTransId="{D30DC3F7-E561-4EAD-A939-514CC66E94F4}" sibTransId="{8ECF6B73-38DF-43E5-9C7B-5692CDD49D64}"/>
    <dgm:cxn modelId="{326C8A9D-CC5A-4E52-82F7-4E57D23DE18A}" type="presOf" srcId="{C204E454-3E68-4179-B2B7-F7D20B90DA18}" destId="{186A6555-AA4B-4BF9-8042-B64FA3C4F337}" srcOrd="1" destOrd="0" presId="urn:microsoft.com/office/officeart/2005/8/layout/lProcess2"/>
    <dgm:cxn modelId="{EDF42D91-F390-4B21-9EC8-535BE7D9F068}" type="presParOf" srcId="{991E517C-EAF2-406B-8674-5C7EE3E9B7B2}" destId="{7B538269-B497-4575-9E47-6A455B5B6411}" srcOrd="0" destOrd="0" presId="urn:microsoft.com/office/officeart/2005/8/layout/lProcess2"/>
    <dgm:cxn modelId="{B0D3B88A-DB1B-4718-B2DB-CCDCA0A752C8}" type="presParOf" srcId="{7B538269-B497-4575-9E47-6A455B5B6411}" destId="{8821C19D-C3BB-4CD2-9266-422B4A3382AE}" srcOrd="0" destOrd="0" presId="urn:microsoft.com/office/officeart/2005/8/layout/lProcess2"/>
    <dgm:cxn modelId="{24852B14-391F-4AFB-B119-A77624247131}" type="presParOf" srcId="{7B538269-B497-4575-9E47-6A455B5B6411}" destId="{9E8D065D-A031-46D2-8103-A8A31E4CAFBD}" srcOrd="1" destOrd="0" presId="urn:microsoft.com/office/officeart/2005/8/layout/lProcess2"/>
    <dgm:cxn modelId="{C3779F4B-7EEF-469E-A1D8-49A99A2F0657}" type="presParOf" srcId="{7B538269-B497-4575-9E47-6A455B5B6411}" destId="{2B9C7629-4CB6-4E08-A728-8A62E7ABEA9F}" srcOrd="2" destOrd="0" presId="urn:microsoft.com/office/officeart/2005/8/layout/lProcess2"/>
    <dgm:cxn modelId="{07411B42-B49D-4C68-952B-F2A4B8484751}" type="presParOf" srcId="{2B9C7629-4CB6-4E08-A728-8A62E7ABEA9F}" destId="{3980E884-654B-4CB9-BB64-440DC6FD1D3B}" srcOrd="0" destOrd="0" presId="urn:microsoft.com/office/officeart/2005/8/layout/lProcess2"/>
    <dgm:cxn modelId="{3823D4C1-7C15-4F81-93D9-99D3550F6C2B}" type="presParOf" srcId="{991E517C-EAF2-406B-8674-5C7EE3E9B7B2}" destId="{4A831CC2-FE23-4204-8460-F561682657F2}" srcOrd="1" destOrd="0" presId="urn:microsoft.com/office/officeart/2005/8/layout/lProcess2"/>
    <dgm:cxn modelId="{920B4903-2267-4596-B56F-06CD9221B20B}" type="presParOf" srcId="{991E517C-EAF2-406B-8674-5C7EE3E9B7B2}" destId="{2B16E33A-7E66-40D4-9DE5-9C0ACACA953D}" srcOrd="2" destOrd="0" presId="urn:microsoft.com/office/officeart/2005/8/layout/lProcess2"/>
    <dgm:cxn modelId="{900ED37D-82F0-45C0-830B-2C75E6D11156}" type="presParOf" srcId="{2B16E33A-7E66-40D4-9DE5-9C0ACACA953D}" destId="{2ABE64E9-87A3-4B49-8080-FE6AA51C1C8A}" srcOrd="0" destOrd="0" presId="urn:microsoft.com/office/officeart/2005/8/layout/lProcess2"/>
    <dgm:cxn modelId="{C6F06E56-369B-4B6D-86F8-B6DEB5478158}" type="presParOf" srcId="{2B16E33A-7E66-40D4-9DE5-9C0ACACA953D}" destId="{186A6555-AA4B-4BF9-8042-B64FA3C4F337}" srcOrd="1" destOrd="0" presId="urn:microsoft.com/office/officeart/2005/8/layout/lProcess2"/>
    <dgm:cxn modelId="{17028BD0-B87F-4EA1-9ABF-5F641D5FC0DD}" type="presParOf" srcId="{2B16E33A-7E66-40D4-9DE5-9C0ACACA953D}" destId="{3A47F148-B4F0-4FB1-9928-FFB52C5E7E9B}" srcOrd="2" destOrd="0" presId="urn:microsoft.com/office/officeart/2005/8/layout/lProcess2"/>
    <dgm:cxn modelId="{7F8C79B3-6D4E-4F51-971C-7C63CC2868AF}" type="presParOf" srcId="{3A47F148-B4F0-4FB1-9928-FFB52C5E7E9B}" destId="{4B06E8E5-6444-4F31-8499-545CBEF41377}" srcOrd="0" destOrd="0" presId="urn:microsoft.com/office/officeart/2005/8/layout/lProcess2"/>
    <dgm:cxn modelId="{D5B8500E-A082-4BAB-BB1A-0D518FDD5717}" type="presParOf" srcId="{4B06E8E5-6444-4F31-8499-545CBEF41377}" destId="{D7ED7265-51C4-4119-BF14-E257E83B17AF}" srcOrd="0" destOrd="0" presId="urn:microsoft.com/office/officeart/2005/8/layout/lProcess2"/>
    <dgm:cxn modelId="{B4D78DB2-856C-4C3B-928B-69DC79D6E440}" type="presParOf" srcId="{4B06E8E5-6444-4F31-8499-545CBEF41377}" destId="{230AF4F2-0EFE-4E23-BA95-62D951E37310}" srcOrd="1" destOrd="0" presId="urn:microsoft.com/office/officeart/2005/8/layout/lProcess2"/>
    <dgm:cxn modelId="{65D905D7-59A5-4A08-B7D2-2BC369B136D2}" type="presParOf" srcId="{4B06E8E5-6444-4F31-8499-545CBEF41377}" destId="{8A9A618D-FCF2-4E71-A9D6-5B6199376B75}" srcOrd="2" destOrd="0" presId="urn:microsoft.com/office/officeart/2005/8/layout/lProcess2"/>
    <dgm:cxn modelId="{361BAE2B-1747-4729-A87F-F6C690050234}" type="presParOf" srcId="{4B06E8E5-6444-4F31-8499-545CBEF41377}" destId="{14BAB6B2-C8E2-4E9E-B0E0-45EE168D035C}" srcOrd="3" destOrd="0" presId="urn:microsoft.com/office/officeart/2005/8/layout/lProcess2"/>
    <dgm:cxn modelId="{464D6404-E5D5-4CF4-B43B-42B0376F5A21}" type="presParOf" srcId="{4B06E8E5-6444-4F31-8499-545CBEF41377}" destId="{E0EC022E-394D-4FF2-A8BB-4FEE31DED0A6}" srcOrd="4" destOrd="0" presId="urn:microsoft.com/office/officeart/2005/8/layout/lProcess2"/>
    <dgm:cxn modelId="{AFE20ACD-EB59-4AC1-8099-4ADC87667449}" type="presParOf" srcId="{4B06E8E5-6444-4F31-8499-545CBEF41377}" destId="{E646796B-D020-4896-9F77-F502C9F56659}" srcOrd="5" destOrd="0" presId="urn:microsoft.com/office/officeart/2005/8/layout/lProcess2"/>
    <dgm:cxn modelId="{173D6CAF-E79B-489F-95B8-7282FD627D2B}" type="presParOf" srcId="{4B06E8E5-6444-4F31-8499-545CBEF41377}" destId="{53A5B5FA-C9E6-4193-91DE-412261C22C1A}"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DE7D70FF-5A2A-482C-900D-6E6E175FFBFF}">
      <dgm:prSet custT="1"/>
      <dgm:spPr>
        <a:solidFill>
          <a:schemeClr val="accent4"/>
        </a:solidFill>
      </dgm:spPr>
      <dgm:t>
        <a:bodyPr/>
        <a:lstStyle/>
        <a:p>
          <a:pPr rtl="0"/>
          <a:r>
            <a:rPr lang="tr-TR" sz="3200" b="1" dirty="0" smtClean="0">
              <a:solidFill>
                <a:schemeClr val="tx1"/>
              </a:solidFill>
            </a:rPr>
            <a:t>Beden Üzerinde Etkili Yollar</a:t>
          </a:r>
          <a:endParaRPr lang="tr-TR" sz="3200" b="1" dirty="0">
            <a:solidFill>
              <a:schemeClr val="tx1"/>
            </a:solidFill>
          </a:endParaRPr>
        </a:p>
      </dgm:t>
    </dgm:pt>
    <dgm:pt modelId="{FF4E33E8-B59F-4941-B242-9CF022FF64E2}" type="parTrans" cxnId="{5EA6687E-17B5-4378-B5B9-E1570CAFB1CF}">
      <dgm:prSet/>
      <dgm:spPr/>
      <dgm:t>
        <a:bodyPr/>
        <a:lstStyle/>
        <a:p>
          <a:endParaRPr lang="tr-TR"/>
        </a:p>
      </dgm:t>
    </dgm:pt>
    <dgm:pt modelId="{F46F12A6-D726-435E-8589-768113C83CAC}" type="sibTrans" cxnId="{5EA6687E-17B5-4378-B5B9-E1570CAFB1CF}">
      <dgm:prSet/>
      <dgm:spPr/>
      <dgm:t>
        <a:bodyPr/>
        <a:lstStyle/>
        <a:p>
          <a:endParaRPr lang="tr-TR"/>
        </a:p>
      </dgm:t>
    </dgm:pt>
    <dgm:pt modelId="{4029F55C-D334-4AD3-9A0B-519E046FFEA8}">
      <dgm:prSet/>
      <dgm:spPr>
        <a:solidFill>
          <a:schemeClr val="accent2">
            <a:lumMod val="75000"/>
          </a:schemeClr>
        </a:solidFill>
      </dgm:spPr>
      <dgm:t>
        <a:bodyPr/>
        <a:lstStyle/>
        <a:p>
          <a:pPr rtl="0"/>
          <a:r>
            <a:rPr lang="tr-TR" b="1" dirty="0" smtClean="0">
              <a:solidFill>
                <a:schemeClr val="bg1"/>
              </a:solidFill>
            </a:rPr>
            <a:t>Egzersiz Yapmak</a:t>
          </a:r>
          <a:endParaRPr lang="tr-TR" b="1" dirty="0">
            <a:solidFill>
              <a:schemeClr val="bg1"/>
            </a:solidFill>
          </a:endParaRPr>
        </a:p>
      </dgm:t>
    </dgm:pt>
    <dgm:pt modelId="{551938D0-FF16-46AD-AFF5-96EB1B067775}" type="parTrans" cxnId="{5B97719E-4E8B-44AC-9A80-F3BB4F58D789}">
      <dgm:prSet/>
      <dgm:spPr/>
      <dgm:t>
        <a:bodyPr/>
        <a:lstStyle/>
        <a:p>
          <a:endParaRPr lang="tr-TR"/>
        </a:p>
      </dgm:t>
    </dgm:pt>
    <dgm:pt modelId="{099399B4-D631-4223-B165-E99C6C65F23C}" type="sibTrans" cxnId="{5B97719E-4E8B-44AC-9A80-F3BB4F58D789}">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4BD87039-42E6-4491-96CF-F35267242B9B}" type="pres">
      <dgm:prSet presAssocID="{DE7D70FF-5A2A-482C-900D-6E6E175FFBFF}" presName="linNode" presStyleCnt="0"/>
      <dgm:spPr/>
    </dgm:pt>
    <dgm:pt modelId="{D347B1FE-AA9B-4738-8D4B-22A05C31BAD6}" type="pres">
      <dgm:prSet presAssocID="{DE7D70FF-5A2A-482C-900D-6E6E175FFBFF}" presName="parentText" presStyleLbl="node1" presStyleIdx="0" presStyleCnt="2" custScaleX="71849" custScaleY="2000000" custLinFactX="-4067" custLinFactNeighborX="-100000" custLinFactNeighborY="-12880">
        <dgm:presLayoutVars>
          <dgm:chMax val="1"/>
          <dgm:bulletEnabled val="1"/>
        </dgm:presLayoutVars>
      </dgm:prSet>
      <dgm:spPr/>
      <dgm:t>
        <a:bodyPr/>
        <a:lstStyle/>
        <a:p>
          <a:endParaRPr lang="tr-TR"/>
        </a:p>
      </dgm:t>
    </dgm:pt>
    <dgm:pt modelId="{017EDC18-04B7-4AF5-86B4-25ABA3B3CED7}" type="pres">
      <dgm:prSet presAssocID="{F46F12A6-D726-435E-8589-768113C83CAC}" presName="sp" presStyleCnt="0"/>
      <dgm:spPr/>
    </dgm:pt>
    <dgm:pt modelId="{D478E397-A11B-466F-AFDC-9A5BC4093F57}" type="pres">
      <dgm:prSet presAssocID="{4029F55C-D334-4AD3-9A0B-519E046FFEA8}" presName="linNode" presStyleCnt="0"/>
      <dgm:spPr/>
    </dgm:pt>
    <dgm:pt modelId="{9FB0E74B-A5D5-44D3-ACD0-9BB7C4E5AAFA}" type="pres">
      <dgm:prSet presAssocID="{4029F55C-D334-4AD3-9A0B-519E046FFEA8}" presName="parentText" presStyleLbl="node1" presStyleIdx="1" presStyleCnt="2" custScaleX="204046" custScaleY="242856" custLinFactY="-985039" custLinFactNeighborX="36855" custLinFactNeighborY="-1000000">
        <dgm:presLayoutVars>
          <dgm:chMax val="1"/>
          <dgm:bulletEnabled val="1"/>
        </dgm:presLayoutVars>
      </dgm:prSet>
      <dgm:spPr/>
      <dgm:t>
        <a:bodyPr/>
        <a:lstStyle/>
        <a:p>
          <a:endParaRPr lang="tr-TR"/>
        </a:p>
      </dgm:t>
    </dgm:pt>
  </dgm:ptLst>
  <dgm:cxnLst>
    <dgm:cxn modelId="{657B0F68-E09F-4B75-A683-F0C3C01D0783}" type="presOf" srcId="{8150601B-318A-4186-816E-81B1D032699A}" destId="{7008F60C-FAFF-49FE-92BD-9F0B12CF80C0}" srcOrd="0" destOrd="0" presId="urn:microsoft.com/office/officeart/2005/8/layout/vList5"/>
    <dgm:cxn modelId="{5EA6687E-17B5-4378-B5B9-E1570CAFB1CF}" srcId="{8150601B-318A-4186-816E-81B1D032699A}" destId="{DE7D70FF-5A2A-482C-900D-6E6E175FFBFF}" srcOrd="0" destOrd="0" parTransId="{FF4E33E8-B59F-4941-B242-9CF022FF64E2}" sibTransId="{F46F12A6-D726-435E-8589-768113C83CAC}"/>
    <dgm:cxn modelId="{603E2F9A-A0E7-4419-B860-C621ABAE5A3F}" type="presOf" srcId="{DE7D70FF-5A2A-482C-900D-6E6E175FFBFF}" destId="{D347B1FE-AA9B-4738-8D4B-22A05C31BAD6}" srcOrd="0" destOrd="0" presId="urn:microsoft.com/office/officeart/2005/8/layout/vList5"/>
    <dgm:cxn modelId="{5B97719E-4E8B-44AC-9A80-F3BB4F58D789}" srcId="{8150601B-318A-4186-816E-81B1D032699A}" destId="{4029F55C-D334-4AD3-9A0B-519E046FFEA8}" srcOrd="1" destOrd="0" parTransId="{551938D0-FF16-46AD-AFF5-96EB1B067775}" sibTransId="{099399B4-D631-4223-B165-E99C6C65F23C}"/>
    <dgm:cxn modelId="{59D95415-45AB-4E49-8C83-AF33587F160B}" type="presOf" srcId="{4029F55C-D334-4AD3-9A0B-519E046FFEA8}" destId="{9FB0E74B-A5D5-44D3-ACD0-9BB7C4E5AAFA}" srcOrd="0" destOrd="0" presId="urn:microsoft.com/office/officeart/2005/8/layout/vList5"/>
    <dgm:cxn modelId="{6122A452-454E-4AB8-85C3-2AE986153B6F}" type="presParOf" srcId="{7008F60C-FAFF-49FE-92BD-9F0B12CF80C0}" destId="{4BD87039-42E6-4491-96CF-F35267242B9B}" srcOrd="0" destOrd="0" presId="urn:microsoft.com/office/officeart/2005/8/layout/vList5"/>
    <dgm:cxn modelId="{030E9DA6-DF0D-4FF3-A23A-D1194484A7EE}" type="presParOf" srcId="{4BD87039-42E6-4491-96CF-F35267242B9B}" destId="{D347B1FE-AA9B-4738-8D4B-22A05C31BAD6}" srcOrd="0" destOrd="0" presId="urn:microsoft.com/office/officeart/2005/8/layout/vList5"/>
    <dgm:cxn modelId="{D1CF113F-22C7-40B2-B00D-A6AFBAB152BF}" type="presParOf" srcId="{7008F60C-FAFF-49FE-92BD-9F0B12CF80C0}" destId="{017EDC18-04B7-4AF5-86B4-25ABA3B3CED7}" srcOrd="1" destOrd="0" presId="urn:microsoft.com/office/officeart/2005/8/layout/vList5"/>
    <dgm:cxn modelId="{2D2D04D2-77E4-4B0F-A920-7F638E144300}" type="presParOf" srcId="{7008F60C-FAFF-49FE-92BD-9F0B12CF80C0}" destId="{D478E397-A11B-466F-AFDC-9A5BC4093F57}" srcOrd="2" destOrd="0" presId="urn:microsoft.com/office/officeart/2005/8/layout/vList5"/>
    <dgm:cxn modelId="{3FE1C98A-D7EF-494A-8D22-DE59D6F34998}" type="presParOf" srcId="{D478E397-A11B-466F-AFDC-9A5BC4093F57}" destId="{9FB0E74B-A5D5-44D3-ACD0-9BB7C4E5AAF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2741194-AB77-4EDB-B0ED-A0605DFC2A40}"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tr-TR"/>
        </a:p>
      </dgm:t>
    </dgm:pt>
    <dgm:pt modelId="{770BAB8B-9012-4469-8146-A833792BC387}">
      <dgm:prSet phldrT="[Metin]" custT="1"/>
      <dgm:spPr/>
      <dgm:t>
        <a:bodyPr/>
        <a:lstStyle/>
        <a:p>
          <a:r>
            <a:rPr lang="tr-TR" sz="1600" dirty="0" smtClean="0"/>
            <a:t>Stres karşısında aşırı tepki vermeyi azaltır.</a:t>
          </a:r>
          <a:endParaRPr lang="tr-TR" sz="1600" dirty="0"/>
        </a:p>
      </dgm:t>
    </dgm:pt>
    <dgm:pt modelId="{38D89500-698C-4127-927E-D77AFA006CDA}" type="parTrans" cxnId="{2CFB91AD-05BF-458F-964A-7068BF2D23BB}">
      <dgm:prSet/>
      <dgm:spPr/>
      <dgm:t>
        <a:bodyPr/>
        <a:lstStyle/>
        <a:p>
          <a:endParaRPr lang="tr-TR"/>
        </a:p>
      </dgm:t>
    </dgm:pt>
    <dgm:pt modelId="{09D3D54B-2A82-40EA-B456-723FB9B27ACF}" type="sibTrans" cxnId="{2CFB91AD-05BF-458F-964A-7068BF2D23BB}">
      <dgm:prSet/>
      <dgm:spPr/>
      <dgm:t>
        <a:bodyPr/>
        <a:lstStyle/>
        <a:p>
          <a:endParaRPr lang="tr-TR"/>
        </a:p>
      </dgm:t>
    </dgm:pt>
    <dgm:pt modelId="{B1438DB4-16B6-41F1-8D5D-C453FE49FFDE}">
      <dgm:prSet phldrT="[Metin]" custT="1"/>
      <dgm:spPr/>
      <dgm:t>
        <a:bodyPr/>
        <a:lstStyle/>
        <a:p>
          <a:r>
            <a:rPr lang="tr-TR" sz="1600" dirty="0" smtClean="0"/>
            <a:t>Bu uyanıklık ile stres seviyesi düşer.</a:t>
          </a:r>
          <a:endParaRPr lang="tr-TR" sz="1600" dirty="0"/>
        </a:p>
      </dgm:t>
    </dgm:pt>
    <dgm:pt modelId="{4D5F999E-AAA7-4988-9263-6654001E58F1}" type="parTrans" cxnId="{066A68C2-642F-48E0-8903-B187089CB88F}">
      <dgm:prSet/>
      <dgm:spPr/>
      <dgm:t>
        <a:bodyPr/>
        <a:lstStyle/>
        <a:p>
          <a:endParaRPr lang="tr-TR"/>
        </a:p>
      </dgm:t>
    </dgm:pt>
    <dgm:pt modelId="{36AD5BFB-4E0D-4C74-97FE-B33A139FA16F}" type="sibTrans" cxnId="{066A68C2-642F-48E0-8903-B187089CB88F}">
      <dgm:prSet/>
      <dgm:spPr/>
      <dgm:t>
        <a:bodyPr/>
        <a:lstStyle/>
        <a:p>
          <a:endParaRPr lang="tr-TR"/>
        </a:p>
      </dgm:t>
    </dgm:pt>
    <dgm:pt modelId="{8A7D4564-A058-4D12-935B-2A9AA9533721}">
      <dgm:prSet phldrT="[Metin]" custT="1"/>
      <dgm:spPr/>
      <dgm:t>
        <a:bodyPr/>
        <a:lstStyle/>
        <a:p>
          <a:r>
            <a:rPr lang="tr-TR" sz="1600" dirty="0" smtClean="0"/>
            <a:t>Kişinin özgüveni ve benlik saygısı artar.</a:t>
          </a:r>
          <a:endParaRPr lang="tr-TR" sz="1600" dirty="0"/>
        </a:p>
      </dgm:t>
    </dgm:pt>
    <dgm:pt modelId="{7029D248-3357-4BDB-B616-1AF8C3CD7DD6}" type="parTrans" cxnId="{47257EB5-EB8A-4552-98E4-30605F2710A4}">
      <dgm:prSet/>
      <dgm:spPr/>
      <dgm:t>
        <a:bodyPr/>
        <a:lstStyle/>
        <a:p>
          <a:endParaRPr lang="tr-TR"/>
        </a:p>
      </dgm:t>
    </dgm:pt>
    <dgm:pt modelId="{BF4B8AD9-7EA8-4626-B508-5CB328D93A06}" type="sibTrans" cxnId="{47257EB5-EB8A-4552-98E4-30605F2710A4}">
      <dgm:prSet/>
      <dgm:spPr/>
      <dgm:t>
        <a:bodyPr/>
        <a:lstStyle/>
        <a:p>
          <a:endParaRPr lang="tr-TR"/>
        </a:p>
      </dgm:t>
    </dgm:pt>
    <dgm:pt modelId="{D00D9E61-B475-44E5-A27C-77B8F54B3FED}">
      <dgm:prSet phldrT="[Metin]" custT="1"/>
      <dgm:spPr/>
      <dgm:t>
        <a:bodyPr/>
        <a:lstStyle/>
        <a:p>
          <a:r>
            <a:rPr lang="tr-TR" sz="1600" dirty="0" smtClean="0"/>
            <a:t>Bedeni stres hormonlarından arındırır.</a:t>
          </a:r>
          <a:endParaRPr lang="tr-TR" sz="1600" dirty="0"/>
        </a:p>
      </dgm:t>
    </dgm:pt>
    <dgm:pt modelId="{D4F87DF1-50FA-431D-9E68-0D638BFE4D50}" type="parTrans" cxnId="{C22A466B-FF33-49F2-9DC7-3F4C147AF94F}">
      <dgm:prSet/>
      <dgm:spPr/>
      <dgm:t>
        <a:bodyPr/>
        <a:lstStyle/>
        <a:p>
          <a:endParaRPr lang="tr-TR"/>
        </a:p>
      </dgm:t>
    </dgm:pt>
    <dgm:pt modelId="{CC385696-D0CF-4E24-BFE5-4740C826AA19}" type="sibTrans" cxnId="{C22A466B-FF33-49F2-9DC7-3F4C147AF94F}">
      <dgm:prSet/>
      <dgm:spPr/>
      <dgm:t>
        <a:bodyPr/>
        <a:lstStyle/>
        <a:p>
          <a:endParaRPr lang="tr-TR"/>
        </a:p>
      </dgm:t>
    </dgm:pt>
    <dgm:pt modelId="{E66F5C73-FCF7-4EE2-90E2-C3D6B12497CF}">
      <dgm:prSet phldrT="[Metin]" custT="1"/>
      <dgm:spPr/>
      <dgm:t>
        <a:bodyPr/>
        <a:lstStyle/>
        <a:p>
          <a:r>
            <a:rPr lang="tr-TR" sz="1600" dirty="0" smtClean="0"/>
            <a:t>Egzersizle birlikte bedende aniden yüksek düzeyde bir uyanıklık oluşur. </a:t>
          </a:r>
          <a:endParaRPr lang="tr-TR" sz="1600" dirty="0"/>
        </a:p>
      </dgm:t>
    </dgm:pt>
    <dgm:pt modelId="{2E182650-4059-4093-9CF8-AF274243C940}" type="sibTrans" cxnId="{71329ADD-E521-4A72-A172-C4AE14C57CCB}">
      <dgm:prSet/>
      <dgm:spPr/>
      <dgm:t>
        <a:bodyPr/>
        <a:lstStyle/>
        <a:p>
          <a:endParaRPr lang="tr-TR"/>
        </a:p>
      </dgm:t>
    </dgm:pt>
    <dgm:pt modelId="{7564F033-E6EC-4F84-A6D1-22FE47EFAB91}" type="parTrans" cxnId="{71329ADD-E521-4A72-A172-C4AE14C57CCB}">
      <dgm:prSet/>
      <dgm:spPr/>
      <dgm:t>
        <a:bodyPr/>
        <a:lstStyle/>
        <a:p>
          <a:endParaRPr lang="tr-TR"/>
        </a:p>
      </dgm:t>
    </dgm:pt>
    <dgm:pt modelId="{6ED0DB39-B62A-4D5C-BB11-DA843E69FFB9}">
      <dgm:prSet phldrT="[Metin]" custT="1"/>
      <dgm:spPr/>
      <dgm:t>
        <a:bodyPr/>
        <a:lstStyle/>
        <a:p>
          <a:r>
            <a:rPr lang="tr-TR" sz="1600" dirty="0" smtClean="0"/>
            <a:t>Kaygı ve gerginliğin azaldığı görülür.</a:t>
          </a:r>
          <a:endParaRPr lang="tr-TR" sz="1600" dirty="0"/>
        </a:p>
      </dgm:t>
    </dgm:pt>
    <dgm:pt modelId="{FA9F491A-D432-4253-9397-F8912B195FF8}" type="sibTrans" cxnId="{ED5A057F-2629-4FC2-9F58-283CF51424CC}">
      <dgm:prSet/>
      <dgm:spPr/>
      <dgm:t>
        <a:bodyPr/>
        <a:lstStyle/>
        <a:p>
          <a:endParaRPr lang="tr-TR"/>
        </a:p>
      </dgm:t>
    </dgm:pt>
    <dgm:pt modelId="{274BC7A5-4444-435B-B044-322C6F79197C}" type="parTrans" cxnId="{ED5A057F-2629-4FC2-9F58-283CF51424CC}">
      <dgm:prSet/>
      <dgm:spPr/>
      <dgm:t>
        <a:bodyPr/>
        <a:lstStyle/>
        <a:p>
          <a:endParaRPr lang="tr-TR"/>
        </a:p>
      </dgm:t>
    </dgm:pt>
    <dgm:pt modelId="{C0B27091-D97E-4FA8-A906-B6A85C654A4B}" type="pres">
      <dgm:prSet presAssocID="{92741194-AB77-4EDB-B0ED-A0605DFC2A40}" presName="Name0" presStyleCnt="0">
        <dgm:presLayoutVars>
          <dgm:chMax val="7"/>
          <dgm:dir/>
          <dgm:animLvl val="lvl"/>
          <dgm:resizeHandles val="exact"/>
        </dgm:presLayoutVars>
      </dgm:prSet>
      <dgm:spPr/>
      <dgm:t>
        <a:bodyPr/>
        <a:lstStyle/>
        <a:p>
          <a:endParaRPr lang="tr-TR"/>
        </a:p>
      </dgm:t>
    </dgm:pt>
    <dgm:pt modelId="{4EFD3C3D-D3DF-424B-92E0-616B6138EE2D}" type="pres">
      <dgm:prSet presAssocID="{770BAB8B-9012-4469-8146-A833792BC387}" presName="circle1" presStyleLbl="node1" presStyleIdx="0" presStyleCnt="3"/>
      <dgm:spPr/>
    </dgm:pt>
    <dgm:pt modelId="{E082D55D-3731-4879-BC08-A595E954C5C4}" type="pres">
      <dgm:prSet presAssocID="{770BAB8B-9012-4469-8146-A833792BC387}" presName="space" presStyleCnt="0"/>
      <dgm:spPr/>
    </dgm:pt>
    <dgm:pt modelId="{BDB8F598-AB34-4C8F-BEE7-0A24E1920836}" type="pres">
      <dgm:prSet presAssocID="{770BAB8B-9012-4469-8146-A833792BC387}" presName="rect1" presStyleLbl="alignAcc1" presStyleIdx="0" presStyleCnt="3"/>
      <dgm:spPr/>
      <dgm:t>
        <a:bodyPr/>
        <a:lstStyle/>
        <a:p>
          <a:endParaRPr lang="tr-TR"/>
        </a:p>
      </dgm:t>
    </dgm:pt>
    <dgm:pt modelId="{86972D2A-DBA9-41FA-B16D-EF856A8670C9}" type="pres">
      <dgm:prSet presAssocID="{E66F5C73-FCF7-4EE2-90E2-C3D6B12497CF}" presName="vertSpace2" presStyleLbl="node1" presStyleIdx="0" presStyleCnt="3"/>
      <dgm:spPr/>
    </dgm:pt>
    <dgm:pt modelId="{EAEA155A-BEB8-4639-B433-D500C0737A89}" type="pres">
      <dgm:prSet presAssocID="{E66F5C73-FCF7-4EE2-90E2-C3D6B12497CF}" presName="circle2" presStyleLbl="node1" presStyleIdx="1" presStyleCnt="3" custLinFactNeighborX="-882" custLinFactNeighborY="721"/>
      <dgm:spPr/>
    </dgm:pt>
    <dgm:pt modelId="{4EB4C9B6-7247-45A1-9426-304435983E4D}" type="pres">
      <dgm:prSet presAssocID="{E66F5C73-FCF7-4EE2-90E2-C3D6B12497CF}" presName="rect2" presStyleLbl="alignAcc1" presStyleIdx="1" presStyleCnt="3"/>
      <dgm:spPr/>
      <dgm:t>
        <a:bodyPr/>
        <a:lstStyle/>
        <a:p>
          <a:endParaRPr lang="tr-TR"/>
        </a:p>
      </dgm:t>
    </dgm:pt>
    <dgm:pt modelId="{3167A19A-6572-4CA7-9621-DF8A5D933C64}" type="pres">
      <dgm:prSet presAssocID="{8A7D4564-A058-4D12-935B-2A9AA9533721}" presName="vertSpace3" presStyleLbl="node1" presStyleIdx="1" presStyleCnt="3"/>
      <dgm:spPr/>
    </dgm:pt>
    <dgm:pt modelId="{125337B0-BFDA-417B-B066-718747C6A714}" type="pres">
      <dgm:prSet presAssocID="{8A7D4564-A058-4D12-935B-2A9AA9533721}" presName="circle3" presStyleLbl="node1" presStyleIdx="2" presStyleCnt="3"/>
      <dgm:spPr/>
    </dgm:pt>
    <dgm:pt modelId="{21E08915-1E9A-43B4-95E8-4D9014B606D0}" type="pres">
      <dgm:prSet presAssocID="{8A7D4564-A058-4D12-935B-2A9AA9533721}" presName="rect3" presStyleLbl="alignAcc1" presStyleIdx="2" presStyleCnt="3"/>
      <dgm:spPr/>
      <dgm:t>
        <a:bodyPr/>
        <a:lstStyle/>
        <a:p>
          <a:endParaRPr lang="tr-TR"/>
        </a:p>
      </dgm:t>
    </dgm:pt>
    <dgm:pt modelId="{5D8F219D-DC30-4E73-A9CC-6C6A7CF70EE9}" type="pres">
      <dgm:prSet presAssocID="{770BAB8B-9012-4469-8146-A833792BC387}" presName="rect1ParTx" presStyleLbl="alignAcc1" presStyleIdx="2" presStyleCnt="3">
        <dgm:presLayoutVars>
          <dgm:chMax val="1"/>
          <dgm:bulletEnabled val="1"/>
        </dgm:presLayoutVars>
      </dgm:prSet>
      <dgm:spPr/>
      <dgm:t>
        <a:bodyPr/>
        <a:lstStyle/>
        <a:p>
          <a:endParaRPr lang="tr-TR"/>
        </a:p>
      </dgm:t>
    </dgm:pt>
    <dgm:pt modelId="{6E448C15-2539-4894-BFD0-CC5482BA66A5}" type="pres">
      <dgm:prSet presAssocID="{770BAB8B-9012-4469-8146-A833792BC387}" presName="rect1ChTx" presStyleLbl="alignAcc1" presStyleIdx="2" presStyleCnt="3">
        <dgm:presLayoutVars>
          <dgm:bulletEnabled val="1"/>
        </dgm:presLayoutVars>
      </dgm:prSet>
      <dgm:spPr/>
      <dgm:t>
        <a:bodyPr/>
        <a:lstStyle/>
        <a:p>
          <a:endParaRPr lang="tr-TR"/>
        </a:p>
      </dgm:t>
    </dgm:pt>
    <dgm:pt modelId="{E40301C2-5B55-488B-BDF0-FE46BFF9E58A}" type="pres">
      <dgm:prSet presAssocID="{E66F5C73-FCF7-4EE2-90E2-C3D6B12497CF}" presName="rect2ParTx" presStyleLbl="alignAcc1" presStyleIdx="2" presStyleCnt="3">
        <dgm:presLayoutVars>
          <dgm:chMax val="1"/>
          <dgm:bulletEnabled val="1"/>
        </dgm:presLayoutVars>
      </dgm:prSet>
      <dgm:spPr/>
      <dgm:t>
        <a:bodyPr/>
        <a:lstStyle/>
        <a:p>
          <a:endParaRPr lang="tr-TR"/>
        </a:p>
      </dgm:t>
    </dgm:pt>
    <dgm:pt modelId="{594F33A4-3F7B-41D6-9DD5-3B7A4673985F}" type="pres">
      <dgm:prSet presAssocID="{E66F5C73-FCF7-4EE2-90E2-C3D6B12497CF}" presName="rect2ChTx" presStyleLbl="alignAcc1" presStyleIdx="2" presStyleCnt="3">
        <dgm:presLayoutVars>
          <dgm:bulletEnabled val="1"/>
        </dgm:presLayoutVars>
      </dgm:prSet>
      <dgm:spPr/>
      <dgm:t>
        <a:bodyPr/>
        <a:lstStyle/>
        <a:p>
          <a:endParaRPr lang="tr-TR"/>
        </a:p>
      </dgm:t>
    </dgm:pt>
    <dgm:pt modelId="{5F71B661-B0CF-4ADA-A426-CD7578539AC9}" type="pres">
      <dgm:prSet presAssocID="{8A7D4564-A058-4D12-935B-2A9AA9533721}" presName="rect3ParTx" presStyleLbl="alignAcc1" presStyleIdx="2" presStyleCnt="3">
        <dgm:presLayoutVars>
          <dgm:chMax val="1"/>
          <dgm:bulletEnabled val="1"/>
        </dgm:presLayoutVars>
      </dgm:prSet>
      <dgm:spPr/>
      <dgm:t>
        <a:bodyPr/>
        <a:lstStyle/>
        <a:p>
          <a:endParaRPr lang="tr-TR"/>
        </a:p>
      </dgm:t>
    </dgm:pt>
    <dgm:pt modelId="{D0CC3A47-5D16-4B82-9DC3-D14F5C7972AB}" type="pres">
      <dgm:prSet presAssocID="{8A7D4564-A058-4D12-935B-2A9AA9533721}" presName="rect3ChTx" presStyleLbl="alignAcc1" presStyleIdx="2" presStyleCnt="3">
        <dgm:presLayoutVars>
          <dgm:bulletEnabled val="1"/>
        </dgm:presLayoutVars>
      </dgm:prSet>
      <dgm:spPr/>
      <dgm:t>
        <a:bodyPr/>
        <a:lstStyle/>
        <a:p>
          <a:endParaRPr lang="tr-TR"/>
        </a:p>
      </dgm:t>
    </dgm:pt>
  </dgm:ptLst>
  <dgm:cxnLst>
    <dgm:cxn modelId="{504D0FBE-24E1-4AD9-8DAA-DF62F0B92AB5}" type="presOf" srcId="{8A7D4564-A058-4D12-935B-2A9AA9533721}" destId="{5F71B661-B0CF-4ADA-A426-CD7578539AC9}" srcOrd="1" destOrd="0" presId="urn:microsoft.com/office/officeart/2005/8/layout/target3"/>
    <dgm:cxn modelId="{ED5A057F-2629-4FC2-9F58-283CF51424CC}" srcId="{770BAB8B-9012-4469-8146-A833792BC387}" destId="{6ED0DB39-B62A-4D5C-BB11-DA843E69FFB9}" srcOrd="0" destOrd="0" parTransId="{274BC7A5-4444-435B-B044-322C6F79197C}" sibTransId="{FA9F491A-D432-4253-9397-F8912B195FF8}"/>
    <dgm:cxn modelId="{C22A466B-FF33-49F2-9DC7-3F4C147AF94F}" srcId="{8A7D4564-A058-4D12-935B-2A9AA9533721}" destId="{D00D9E61-B475-44E5-A27C-77B8F54B3FED}" srcOrd="0" destOrd="0" parTransId="{D4F87DF1-50FA-431D-9E68-0D638BFE4D50}" sibTransId="{CC385696-D0CF-4E24-BFE5-4740C826AA19}"/>
    <dgm:cxn modelId="{3C10608B-1E82-4DF7-9F42-E187B25A6481}" type="presOf" srcId="{770BAB8B-9012-4469-8146-A833792BC387}" destId="{BDB8F598-AB34-4C8F-BEE7-0A24E1920836}" srcOrd="0" destOrd="0" presId="urn:microsoft.com/office/officeart/2005/8/layout/target3"/>
    <dgm:cxn modelId="{10717908-8D84-4AB8-8C98-512584E4F217}" type="presOf" srcId="{6ED0DB39-B62A-4D5C-BB11-DA843E69FFB9}" destId="{6E448C15-2539-4894-BFD0-CC5482BA66A5}" srcOrd="0" destOrd="0" presId="urn:microsoft.com/office/officeart/2005/8/layout/target3"/>
    <dgm:cxn modelId="{032953F7-42A9-4AA7-930C-C9737C399F79}" type="presOf" srcId="{D00D9E61-B475-44E5-A27C-77B8F54B3FED}" destId="{D0CC3A47-5D16-4B82-9DC3-D14F5C7972AB}" srcOrd="0" destOrd="0" presId="urn:microsoft.com/office/officeart/2005/8/layout/target3"/>
    <dgm:cxn modelId="{ACB6A4D7-5DDE-4468-90CF-4F0859CA36B4}" type="presOf" srcId="{770BAB8B-9012-4469-8146-A833792BC387}" destId="{5D8F219D-DC30-4E73-A9CC-6C6A7CF70EE9}" srcOrd="1" destOrd="0" presId="urn:microsoft.com/office/officeart/2005/8/layout/target3"/>
    <dgm:cxn modelId="{066A68C2-642F-48E0-8903-B187089CB88F}" srcId="{E66F5C73-FCF7-4EE2-90E2-C3D6B12497CF}" destId="{B1438DB4-16B6-41F1-8D5D-C453FE49FFDE}" srcOrd="0" destOrd="0" parTransId="{4D5F999E-AAA7-4988-9263-6654001E58F1}" sibTransId="{36AD5BFB-4E0D-4C74-97FE-B33A139FA16F}"/>
    <dgm:cxn modelId="{2CFB91AD-05BF-458F-964A-7068BF2D23BB}" srcId="{92741194-AB77-4EDB-B0ED-A0605DFC2A40}" destId="{770BAB8B-9012-4469-8146-A833792BC387}" srcOrd="0" destOrd="0" parTransId="{38D89500-698C-4127-927E-D77AFA006CDA}" sibTransId="{09D3D54B-2A82-40EA-B456-723FB9B27ACF}"/>
    <dgm:cxn modelId="{E8EA7565-78E5-4533-87CF-1B48E716C055}" type="presOf" srcId="{92741194-AB77-4EDB-B0ED-A0605DFC2A40}" destId="{C0B27091-D97E-4FA8-A906-B6A85C654A4B}" srcOrd="0" destOrd="0" presId="urn:microsoft.com/office/officeart/2005/8/layout/target3"/>
    <dgm:cxn modelId="{47257EB5-EB8A-4552-98E4-30605F2710A4}" srcId="{92741194-AB77-4EDB-B0ED-A0605DFC2A40}" destId="{8A7D4564-A058-4D12-935B-2A9AA9533721}" srcOrd="2" destOrd="0" parTransId="{7029D248-3357-4BDB-B616-1AF8C3CD7DD6}" sibTransId="{BF4B8AD9-7EA8-4626-B508-5CB328D93A06}"/>
    <dgm:cxn modelId="{71329ADD-E521-4A72-A172-C4AE14C57CCB}" srcId="{92741194-AB77-4EDB-B0ED-A0605DFC2A40}" destId="{E66F5C73-FCF7-4EE2-90E2-C3D6B12497CF}" srcOrd="1" destOrd="0" parTransId="{7564F033-E6EC-4F84-A6D1-22FE47EFAB91}" sibTransId="{2E182650-4059-4093-9CF8-AF274243C940}"/>
    <dgm:cxn modelId="{D34FF14C-4B1E-49C6-A0A2-3CA68EB22CC5}" type="presOf" srcId="{8A7D4564-A058-4D12-935B-2A9AA9533721}" destId="{21E08915-1E9A-43B4-95E8-4D9014B606D0}" srcOrd="0" destOrd="0" presId="urn:microsoft.com/office/officeart/2005/8/layout/target3"/>
    <dgm:cxn modelId="{9C489F6B-2E94-48D0-BBCC-C028514063FE}" type="presOf" srcId="{B1438DB4-16B6-41F1-8D5D-C453FE49FFDE}" destId="{594F33A4-3F7B-41D6-9DD5-3B7A4673985F}" srcOrd="0" destOrd="0" presId="urn:microsoft.com/office/officeart/2005/8/layout/target3"/>
    <dgm:cxn modelId="{CF90DEE4-FB91-477A-9784-2A44C3E61EBF}" type="presOf" srcId="{E66F5C73-FCF7-4EE2-90E2-C3D6B12497CF}" destId="{4EB4C9B6-7247-45A1-9426-304435983E4D}" srcOrd="0" destOrd="0" presId="urn:microsoft.com/office/officeart/2005/8/layout/target3"/>
    <dgm:cxn modelId="{3B76E398-D728-42E1-82D0-E66D085A9124}" type="presOf" srcId="{E66F5C73-FCF7-4EE2-90E2-C3D6B12497CF}" destId="{E40301C2-5B55-488B-BDF0-FE46BFF9E58A}" srcOrd="1" destOrd="0" presId="urn:microsoft.com/office/officeart/2005/8/layout/target3"/>
    <dgm:cxn modelId="{032977DC-8D3B-44C4-8A0A-D7EF497EEBA1}" type="presParOf" srcId="{C0B27091-D97E-4FA8-A906-B6A85C654A4B}" destId="{4EFD3C3D-D3DF-424B-92E0-616B6138EE2D}" srcOrd="0" destOrd="0" presId="urn:microsoft.com/office/officeart/2005/8/layout/target3"/>
    <dgm:cxn modelId="{2A719A80-3A15-4F9F-AC8D-BE8DE8B7D117}" type="presParOf" srcId="{C0B27091-D97E-4FA8-A906-B6A85C654A4B}" destId="{E082D55D-3731-4879-BC08-A595E954C5C4}" srcOrd="1" destOrd="0" presId="urn:microsoft.com/office/officeart/2005/8/layout/target3"/>
    <dgm:cxn modelId="{603615BB-DE60-4FAF-877F-77ACD47DC5EE}" type="presParOf" srcId="{C0B27091-D97E-4FA8-A906-B6A85C654A4B}" destId="{BDB8F598-AB34-4C8F-BEE7-0A24E1920836}" srcOrd="2" destOrd="0" presId="urn:microsoft.com/office/officeart/2005/8/layout/target3"/>
    <dgm:cxn modelId="{FD9B95F5-F278-4CBC-9831-9915894D0A5B}" type="presParOf" srcId="{C0B27091-D97E-4FA8-A906-B6A85C654A4B}" destId="{86972D2A-DBA9-41FA-B16D-EF856A8670C9}" srcOrd="3" destOrd="0" presId="urn:microsoft.com/office/officeart/2005/8/layout/target3"/>
    <dgm:cxn modelId="{7ECA2C50-97B9-45E4-BF5D-4D0D38275BCC}" type="presParOf" srcId="{C0B27091-D97E-4FA8-A906-B6A85C654A4B}" destId="{EAEA155A-BEB8-4639-B433-D500C0737A89}" srcOrd="4" destOrd="0" presId="urn:microsoft.com/office/officeart/2005/8/layout/target3"/>
    <dgm:cxn modelId="{5C3F315B-65A5-4CBC-80FE-1AE4229CB0E4}" type="presParOf" srcId="{C0B27091-D97E-4FA8-A906-B6A85C654A4B}" destId="{4EB4C9B6-7247-45A1-9426-304435983E4D}" srcOrd="5" destOrd="0" presId="urn:microsoft.com/office/officeart/2005/8/layout/target3"/>
    <dgm:cxn modelId="{B12246E0-7D9D-4936-A61B-CEAA29D27C93}" type="presParOf" srcId="{C0B27091-D97E-4FA8-A906-B6A85C654A4B}" destId="{3167A19A-6572-4CA7-9621-DF8A5D933C64}" srcOrd="6" destOrd="0" presId="urn:microsoft.com/office/officeart/2005/8/layout/target3"/>
    <dgm:cxn modelId="{05EE4BCF-95D4-441E-B68F-E3E03670C754}" type="presParOf" srcId="{C0B27091-D97E-4FA8-A906-B6A85C654A4B}" destId="{125337B0-BFDA-417B-B066-718747C6A714}" srcOrd="7" destOrd="0" presId="urn:microsoft.com/office/officeart/2005/8/layout/target3"/>
    <dgm:cxn modelId="{EF15F4B5-42F2-49E0-847E-FA49736C4F1D}" type="presParOf" srcId="{C0B27091-D97E-4FA8-A906-B6A85C654A4B}" destId="{21E08915-1E9A-43B4-95E8-4D9014B606D0}" srcOrd="8" destOrd="0" presId="urn:microsoft.com/office/officeart/2005/8/layout/target3"/>
    <dgm:cxn modelId="{9E4D9BE1-5D99-4653-8199-B38D14213331}" type="presParOf" srcId="{C0B27091-D97E-4FA8-A906-B6A85C654A4B}" destId="{5D8F219D-DC30-4E73-A9CC-6C6A7CF70EE9}" srcOrd="9" destOrd="0" presId="urn:microsoft.com/office/officeart/2005/8/layout/target3"/>
    <dgm:cxn modelId="{9CA85A03-FA94-44FA-9FAC-72DBF80B943C}" type="presParOf" srcId="{C0B27091-D97E-4FA8-A906-B6A85C654A4B}" destId="{6E448C15-2539-4894-BFD0-CC5482BA66A5}" srcOrd="10" destOrd="0" presId="urn:microsoft.com/office/officeart/2005/8/layout/target3"/>
    <dgm:cxn modelId="{7AFEC945-FA96-46BA-AF1E-466A6CC0B3F2}" type="presParOf" srcId="{C0B27091-D97E-4FA8-A906-B6A85C654A4B}" destId="{E40301C2-5B55-488B-BDF0-FE46BFF9E58A}" srcOrd="11" destOrd="0" presId="urn:microsoft.com/office/officeart/2005/8/layout/target3"/>
    <dgm:cxn modelId="{4533143A-4130-4344-90B1-3B31629ED140}" type="presParOf" srcId="{C0B27091-D97E-4FA8-A906-B6A85C654A4B}" destId="{594F33A4-3F7B-41D6-9DD5-3B7A4673985F}" srcOrd="12" destOrd="0" presId="urn:microsoft.com/office/officeart/2005/8/layout/target3"/>
    <dgm:cxn modelId="{A582CB61-F5D2-4594-9901-BB32984B130E}" type="presParOf" srcId="{C0B27091-D97E-4FA8-A906-B6A85C654A4B}" destId="{5F71B661-B0CF-4ADA-A426-CD7578539AC9}" srcOrd="13" destOrd="0" presId="urn:microsoft.com/office/officeart/2005/8/layout/target3"/>
    <dgm:cxn modelId="{2D1EE955-B96B-4B82-8D0D-054956A0AB5A}" type="presParOf" srcId="{C0B27091-D97E-4FA8-A906-B6A85C654A4B}" destId="{D0CC3A47-5D16-4B82-9DC3-D14F5C7972AB}" srcOrd="14"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DE7D70FF-5A2A-482C-900D-6E6E175FFBFF}">
      <dgm:prSet custT="1"/>
      <dgm:spPr>
        <a:solidFill>
          <a:schemeClr val="accent4"/>
        </a:solidFill>
      </dgm:spPr>
      <dgm:t>
        <a:bodyPr/>
        <a:lstStyle/>
        <a:p>
          <a:pPr rtl="0"/>
          <a:r>
            <a:rPr lang="tr-TR" sz="3200" b="1" dirty="0" smtClean="0">
              <a:solidFill>
                <a:schemeClr val="tx1"/>
              </a:solidFill>
            </a:rPr>
            <a:t>Beden Üzerinde Etkili Yollar</a:t>
          </a:r>
          <a:endParaRPr lang="tr-TR" sz="3200" b="1" dirty="0">
            <a:solidFill>
              <a:schemeClr val="tx1"/>
            </a:solidFill>
          </a:endParaRPr>
        </a:p>
      </dgm:t>
    </dgm:pt>
    <dgm:pt modelId="{FF4E33E8-B59F-4941-B242-9CF022FF64E2}" type="parTrans" cxnId="{5EA6687E-17B5-4378-B5B9-E1570CAFB1CF}">
      <dgm:prSet/>
      <dgm:spPr/>
      <dgm:t>
        <a:bodyPr/>
        <a:lstStyle/>
        <a:p>
          <a:endParaRPr lang="tr-TR"/>
        </a:p>
      </dgm:t>
    </dgm:pt>
    <dgm:pt modelId="{F46F12A6-D726-435E-8589-768113C83CAC}" type="sibTrans" cxnId="{5EA6687E-17B5-4378-B5B9-E1570CAFB1CF}">
      <dgm:prSet/>
      <dgm:spPr/>
      <dgm:t>
        <a:bodyPr/>
        <a:lstStyle/>
        <a:p>
          <a:endParaRPr lang="tr-TR"/>
        </a:p>
      </dgm:t>
    </dgm:pt>
    <dgm:pt modelId="{4029F55C-D334-4AD3-9A0B-519E046FFEA8}">
      <dgm:prSet/>
      <dgm:spPr>
        <a:solidFill>
          <a:schemeClr val="accent2">
            <a:lumMod val="75000"/>
          </a:schemeClr>
        </a:solidFill>
      </dgm:spPr>
      <dgm:t>
        <a:bodyPr/>
        <a:lstStyle/>
        <a:p>
          <a:pPr rtl="0"/>
          <a:r>
            <a:rPr lang="tr-TR" b="1" dirty="0" smtClean="0">
              <a:solidFill>
                <a:schemeClr val="bg1"/>
              </a:solidFill>
            </a:rPr>
            <a:t>Beslenme Alışkanlıkları</a:t>
          </a:r>
          <a:endParaRPr lang="tr-TR" b="1" dirty="0">
            <a:solidFill>
              <a:schemeClr val="bg1"/>
            </a:solidFill>
          </a:endParaRPr>
        </a:p>
      </dgm:t>
    </dgm:pt>
    <dgm:pt modelId="{551938D0-FF16-46AD-AFF5-96EB1B067775}" type="parTrans" cxnId="{5B97719E-4E8B-44AC-9A80-F3BB4F58D789}">
      <dgm:prSet/>
      <dgm:spPr/>
      <dgm:t>
        <a:bodyPr/>
        <a:lstStyle/>
        <a:p>
          <a:endParaRPr lang="tr-TR"/>
        </a:p>
      </dgm:t>
    </dgm:pt>
    <dgm:pt modelId="{099399B4-D631-4223-B165-E99C6C65F23C}" type="sibTrans" cxnId="{5B97719E-4E8B-44AC-9A80-F3BB4F58D789}">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4BD87039-42E6-4491-96CF-F35267242B9B}" type="pres">
      <dgm:prSet presAssocID="{DE7D70FF-5A2A-482C-900D-6E6E175FFBFF}" presName="linNode" presStyleCnt="0"/>
      <dgm:spPr/>
    </dgm:pt>
    <dgm:pt modelId="{D347B1FE-AA9B-4738-8D4B-22A05C31BAD6}" type="pres">
      <dgm:prSet presAssocID="{DE7D70FF-5A2A-482C-900D-6E6E175FFBFF}" presName="parentText" presStyleLbl="node1" presStyleIdx="0" presStyleCnt="2" custScaleX="71849" custScaleY="2000000" custLinFactX="-4067" custLinFactNeighborX="-100000" custLinFactNeighborY="-12880">
        <dgm:presLayoutVars>
          <dgm:chMax val="1"/>
          <dgm:bulletEnabled val="1"/>
        </dgm:presLayoutVars>
      </dgm:prSet>
      <dgm:spPr/>
      <dgm:t>
        <a:bodyPr/>
        <a:lstStyle/>
        <a:p>
          <a:endParaRPr lang="tr-TR"/>
        </a:p>
      </dgm:t>
    </dgm:pt>
    <dgm:pt modelId="{017EDC18-04B7-4AF5-86B4-25ABA3B3CED7}" type="pres">
      <dgm:prSet presAssocID="{F46F12A6-D726-435E-8589-768113C83CAC}" presName="sp" presStyleCnt="0"/>
      <dgm:spPr/>
    </dgm:pt>
    <dgm:pt modelId="{D478E397-A11B-466F-AFDC-9A5BC4093F57}" type="pres">
      <dgm:prSet presAssocID="{4029F55C-D334-4AD3-9A0B-519E046FFEA8}" presName="linNode" presStyleCnt="0"/>
      <dgm:spPr/>
    </dgm:pt>
    <dgm:pt modelId="{9FB0E74B-A5D5-44D3-ACD0-9BB7C4E5AAFA}" type="pres">
      <dgm:prSet presAssocID="{4029F55C-D334-4AD3-9A0B-519E046FFEA8}" presName="parentText" presStyleLbl="node1" presStyleIdx="1" presStyleCnt="2" custScaleX="204046" custScaleY="242856" custLinFactY="-985039" custLinFactNeighborX="36855" custLinFactNeighborY="-1000000">
        <dgm:presLayoutVars>
          <dgm:chMax val="1"/>
          <dgm:bulletEnabled val="1"/>
        </dgm:presLayoutVars>
      </dgm:prSet>
      <dgm:spPr/>
      <dgm:t>
        <a:bodyPr/>
        <a:lstStyle/>
        <a:p>
          <a:endParaRPr lang="tr-TR"/>
        </a:p>
      </dgm:t>
    </dgm:pt>
  </dgm:ptLst>
  <dgm:cxnLst>
    <dgm:cxn modelId="{539C0BA3-12EB-4DFF-AFF2-ADC766A2504A}" type="presOf" srcId="{DE7D70FF-5A2A-482C-900D-6E6E175FFBFF}" destId="{D347B1FE-AA9B-4738-8D4B-22A05C31BAD6}" srcOrd="0" destOrd="0" presId="urn:microsoft.com/office/officeart/2005/8/layout/vList5"/>
    <dgm:cxn modelId="{5964CEA2-44F8-42B8-884A-2B20A92D917F}" type="presOf" srcId="{4029F55C-D334-4AD3-9A0B-519E046FFEA8}" destId="{9FB0E74B-A5D5-44D3-ACD0-9BB7C4E5AAFA}" srcOrd="0" destOrd="0" presId="urn:microsoft.com/office/officeart/2005/8/layout/vList5"/>
    <dgm:cxn modelId="{5EA6687E-17B5-4378-B5B9-E1570CAFB1CF}" srcId="{8150601B-318A-4186-816E-81B1D032699A}" destId="{DE7D70FF-5A2A-482C-900D-6E6E175FFBFF}" srcOrd="0" destOrd="0" parTransId="{FF4E33E8-B59F-4941-B242-9CF022FF64E2}" sibTransId="{F46F12A6-D726-435E-8589-768113C83CAC}"/>
    <dgm:cxn modelId="{5B97719E-4E8B-44AC-9A80-F3BB4F58D789}" srcId="{8150601B-318A-4186-816E-81B1D032699A}" destId="{4029F55C-D334-4AD3-9A0B-519E046FFEA8}" srcOrd="1" destOrd="0" parTransId="{551938D0-FF16-46AD-AFF5-96EB1B067775}" sibTransId="{099399B4-D631-4223-B165-E99C6C65F23C}"/>
    <dgm:cxn modelId="{A6929169-2DDD-4DCD-99CA-EE4E9314FAF9}" type="presOf" srcId="{8150601B-318A-4186-816E-81B1D032699A}" destId="{7008F60C-FAFF-49FE-92BD-9F0B12CF80C0}" srcOrd="0" destOrd="0" presId="urn:microsoft.com/office/officeart/2005/8/layout/vList5"/>
    <dgm:cxn modelId="{728C4C0E-5E43-4B59-8715-1C40B4A204B5}" type="presParOf" srcId="{7008F60C-FAFF-49FE-92BD-9F0B12CF80C0}" destId="{4BD87039-42E6-4491-96CF-F35267242B9B}" srcOrd="0" destOrd="0" presId="urn:microsoft.com/office/officeart/2005/8/layout/vList5"/>
    <dgm:cxn modelId="{2BD98451-89FF-457C-8918-320EC0C3FF4C}" type="presParOf" srcId="{4BD87039-42E6-4491-96CF-F35267242B9B}" destId="{D347B1FE-AA9B-4738-8D4B-22A05C31BAD6}" srcOrd="0" destOrd="0" presId="urn:microsoft.com/office/officeart/2005/8/layout/vList5"/>
    <dgm:cxn modelId="{170530C8-C907-48AA-AB05-152631655C69}" type="presParOf" srcId="{7008F60C-FAFF-49FE-92BD-9F0B12CF80C0}" destId="{017EDC18-04B7-4AF5-86B4-25ABA3B3CED7}" srcOrd="1" destOrd="0" presId="urn:microsoft.com/office/officeart/2005/8/layout/vList5"/>
    <dgm:cxn modelId="{9D09DD93-3F7B-4A20-AEAD-10606BA1FA20}" type="presParOf" srcId="{7008F60C-FAFF-49FE-92BD-9F0B12CF80C0}" destId="{D478E397-A11B-466F-AFDC-9A5BC4093F57}" srcOrd="2" destOrd="0" presId="urn:microsoft.com/office/officeart/2005/8/layout/vList5"/>
    <dgm:cxn modelId="{08EEE6BC-DCFF-4103-9268-AD8F3840F5E7}" type="presParOf" srcId="{D478E397-A11B-466F-AFDC-9A5BC4093F57}" destId="{9FB0E74B-A5D5-44D3-ACD0-9BB7C4E5AAF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472BA15-A6D6-47C5-9942-42B7C8270F6A}"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tr-TR"/>
        </a:p>
      </dgm:t>
    </dgm:pt>
    <dgm:pt modelId="{0507FD72-8094-4B19-9FE2-DC5BD7615FC3}">
      <dgm:prSet phldrT="[Metin]"/>
      <dgm:spPr/>
      <dgm:t>
        <a:bodyPr/>
        <a:lstStyle/>
        <a:p>
          <a:r>
            <a:rPr lang="tr-TR" dirty="0" smtClean="0"/>
            <a:t>Kahve</a:t>
          </a:r>
          <a:endParaRPr lang="tr-TR" dirty="0"/>
        </a:p>
      </dgm:t>
    </dgm:pt>
    <dgm:pt modelId="{A5559D3F-7E44-4FDB-8EB0-C9D103A933E4}" type="parTrans" cxnId="{7AEE6143-3DDD-46CB-B67A-335B8F232364}">
      <dgm:prSet/>
      <dgm:spPr/>
      <dgm:t>
        <a:bodyPr/>
        <a:lstStyle/>
        <a:p>
          <a:endParaRPr lang="tr-TR"/>
        </a:p>
      </dgm:t>
    </dgm:pt>
    <dgm:pt modelId="{368E4F38-3141-4A0A-A41B-EDA98B548AC1}" type="sibTrans" cxnId="{7AEE6143-3DDD-46CB-B67A-335B8F232364}">
      <dgm:prSet/>
      <dgm:spPr/>
      <dgm:t>
        <a:bodyPr/>
        <a:lstStyle/>
        <a:p>
          <a:endParaRPr lang="tr-TR"/>
        </a:p>
      </dgm:t>
    </dgm:pt>
    <dgm:pt modelId="{735F559F-CC8E-41AD-8E83-4275B67BB0BD}">
      <dgm:prSet phldrT="[Metin]"/>
      <dgm:spPr/>
      <dgm:t>
        <a:bodyPr/>
        <a:lstStyle/>
        <a:p>
          <a:r>
            <a:rPr lang="tr-TR" dirty="0" smtClean="0"/>
            <a:t>Çikolata</a:t>
          </a:r>
          <a:endParaRPr lang="tr-TR" dirty="0"/>
        </a:p>
      </dgm:t>
    </dgm:pt>
    <dgm:pt modelId="{6D7E4C4D-6C1B-4E74-8468-1655BDB1E592}" type="parTrans" cxnId="{FD2E0ED2-6FFB-4845-9315-2507CEF22B91}">
      <dgm:prSet/>
      <dgm:spPr/>
      <dgm:t>
        <a:bodyPr/>
        <a:lstStyle/>
        <a:p>
          <a:endParaRPr lang="tr-TR"/>
        </a:p>
      </dgm:t>
    </dgm:pt>
    <dgm:pt modelId="{47B5DFB5-C320-46AF-A4B6-7EE6C1C1201A}" type="sibTrans" cxnId="{FD2E0ED2-6FFB-4845-9315-2507CEF22B91}">
      <dgm:prSet/>
      <dgm:spPr/>
      <dgm:t>
        <a:bodyPr/>
        <a:lstStyle/>
        <a:p>
          <a:endParaRPr lang="tr-TR"/>
        </a:p>
      </dgm:t>
    </dgm:pt>
    <dgm:pt modelId="{CD56DB13-B144-448F-81DD-86BE8031FDFC}">
      <dgm:prSet phldrT="[Metin]"/>
      <dgm:spPr/>
      <dgm:t>
        <a:bodyPr/>
        <a:lstStyle/>
        <a:p>
          <a:r>
            <a:rPr lang="tr-TR" dirty="0" smtClean="0"/>
            <a:t>B ve C vitamini eksikliği</a:t>
          </a:r>
          <a:endParaRPr lang="tr-TR" dirty="0"/>
        </a:p>
      </dgm:t>
    </dgm:pt>
    <dgm:pt modelId="{A94EE080-36DC-4246-BA55-AEFA4444EF1F}" type="parTrans" cxnId="{61B78D9C-E1A0-4415-BDC5-D58F3D0E473E}">
      <dgm:prSet/>
      <dgm:spPr/>
      <dgm:t>
        <a:bodyPr/>
        <a:lstStyle/>
        <a:p>
          <a:endParaRPr lang="tr-TR"/>
        </a:p>
      </dgm:t>
    </dgm:pt>
    <dgm:pt modelId="{EB59D1B9-A099-4F4A-9542-19823576A494}" type="sibTrans" cxnId="{61B78D9C-E1A0-4415-BDC5-D58F3D0E473E}">
      <dgm:prSet/>
      <dgm:spPr/>
      <dgm:t>
        <a:bodyPr/>
        <a:lstStyle/>
        <a:p>
          <a:endParaRPr lang="tr-TR"/>
        </a:p>
      </dgm:t>
    </dgm:pt>
    <dgm:pt modelId="{D5D6E950-CB8F-4E0E-A326-1934A145EC00}">
      <dgm:prSet phldrT="[Metin]"/>
      <dgm:spPr/>
      <dgm:t>
        <a:bodyPr/>
        <a:lstStyle/>
        <a:p>
          <a:r>
            <a:rPr lang="tr-TR" dirty="0" smtClean="0"/>
            <a:t>Kolalı İçecekler</a:t>
          </a:r>
          <a:endParaRPr lang="tr-TR" dirty="0"/>
        </a:p>
      </dgm:t>
    </dgm:pt>
    <dgm:pt modelId="{52FE669E-090D-47C0-B281-BC1ABA1E18B6}" type="parTrans" cxnId="{3B5BBDBF-C9F1-46BB-8B4C-249B1F5ACD95}">
      <dgm:prSet/>
      <dgm:spPr/>
      <dgm:t>
        <a:bodyPr/>
        <a:lstStyle/>
        <a:p>
          <a:endParaRPr lang="tr-TR"/>
        </a:p>
      </dgm:t>
    </dgm:pt>
    <dgm:pt modelId="{2A17CBE3-497D-4BF3-A474-0878026E4D39}" type="sibTrans" cxnId="{3B5BBDBF-C9F1-46BB-8B4C-249B1F5ACD95}">
      <dgm:prSet/>
      <dgm:spPr/>
      <dgm:t>
        <a:bodyPr/>
        <a:lstStyle/>
        <a:p>
          <a:endParaRPr lang="tr-TR"/>
        </a:p>
      </dgm:t>
    </dgm:pt>
    <dgm:pt modelId="{F2254E68-9FE6-4725-B702-F850595F986D}">
      <dgm:prSet phldrT="[Metin]"/>
      <dgm:spPr/>
      <dgm:t>
        <a:bodyPr/>
        <a:lstStyle/>
        <a:p>
          <a:r>
            <a:rPr lang="tr-TR" dirty="0" smtClean="0"/>
            <a:t>Çay</a:t>
          </a:r>
          <a:endParaRPr lang="tr-TR" dirty="0"/>
        </a:p>
      </dgm:t>
    </dgm:pt>
    <dgm:pt modelId="{CD137B8D-A36F-4B4C-ACAC-38A47C625EA5}" type="parTrans" cxnId="{8FDB2475-48AB-4527-88B1-B9180C3BC89F}">
      <dgm:prSet/>
      <dgm:spPr/>
      <dgm:t>
        <a:bodyPr/>
        <a:lstStyle/>
        <a:p>
          <a:endParaRPr lang="tr-TR"/>
        </a:p>
      </dgm:t>
    </dgm:pt>
    <dgm:pt modelId="{FFE25094-9857-472A-8CD6-2D22062EED72}" type="sibTrans" cxnId="{8FDB2475-48AB-4527-88B1-B9180C3BC89F}">
      <dgm:prSet/>
      <dgm:spPr/>
      <dgm:t>
        <a:bodyPr/>
        <a:lstStyle/>
        <a:p>
          <a:endParaRPr lang="tr-TR"/>
        </a:p>
      </dgm:t>
    </dgm:pt>
    <dgm:pt modelId="{8796B9DD-49A2-4A49-BFC9-CFC9CEE25C99}" type="pres">
      <dgm:prSet presAssocID="{2472BA15-A6D6-47C5-9942-42B7C8270F6A}" presName="cycle" presStyleCnt="0">
        <dgm:presLayoutVars>
          <dgm:dir/>
          <dgm:resizeHandles val="exact"/>
        </dgm:presLayoutVars>
      </dgm:prSet>
      <dgm:spPr/>
      <dgm:t>
        <a:bodyPr/>
        <a:lstStyle/>
        <a:p>
          <a:endParaRPr lang="tr-TR"/>
        </a:p>
      </dgm:t>
    </dgm:pt>
    <dgm:pt modelId="{4A801F2A-1273-4B1C-BD64-3A62DF2C0F08}" type="pres">
      <dgm:prSet presAssocID="{0507FD72-8094-4B19-9FE2-DC5BD7615FC3}" presName="node" presStyleLbl="node1" presStyleIdx="0" presStyleCnt="5">
        <dgm:presLayoutVars>
          <dgm:bulletEnabled val="1"/>
        </dgm:presLayoutVars>
      </dgm:prSet>
      <dgm:spPr/>
      <dgm:t>
        <a:bodyPr/>
        <a:lstStyle/>
        <a:p>
          <a:endParaRPr lang="tr-TR"/>
        </a:p>
      </dgm:t>
    </dgm:pt>
    <dgm:pt modelId="{F842E534-F189-46B3-9E75-8F61644A75DD}" type="pres">
      <dgm:prSet presAssocID="{0507FD72-8094-4B19-9FE2-DC5BD7615FC3}" presName="spNode" presStyleCnt="0"/>
      <dgm:spPr/>
    </dgm:pt>
    <dgm:pt modelId="{9A2FC69F-0E2B-4E69-9323-18F2293017DF}" type="pres">
      <dgm:prSet presAssocID="{368E4F38-3141-4A0A-A41B-EDA98B548AC1}" presName="sibTrans" presStyleLbl="sibTrans1D1" presStyleIdx="0" presStyleCnt="5"/>
      <dgm:spPr/>
      <dgm:t>
        <a:bodyPr/>
        <a:lstStyle/>
        <a:p>
          <a:endParaRPr lang="tr-TR"/>
        </a:p>
      </dgm:t>
    </dgm:pt>
    <dgm:pt modelId="{F87CDA1A-50B8-4A8E-B8A3-CD630104CA77}" type="pres">
      <dgm:prSet presAssocID="{735F559F-CC8E-41AD-8E83-4275B67BB0BD}" presName="node" presStyleLbl="node1" presStyleIdx="1" presStyleCnt="5">
        <dgm:presLayoutVars>
          <dgm:bulletEnabled val="1"/>
        </dgm:presLayoutVars>
      </dgm:prSet>
      <dgm:spPr/>
      <dgm:t>
        <a:bodyPr/>
        <a:lstStyle/>
        <a:p>
          <a:endParaRPr lang="tr-TR"/>
        </a:p>
      </dgm:t>
    </dgm:pt>
    <dgm:pt modelId="{B36D5163-15E7-445D-A891-C29DC771DC98}" type="pres">
      <dgm:prSet presAssocID="{735F559F-CC8E-41AD-8E83-4275B67BB0BD}" presName="spNode" presStyleCnt="0"/>
      <dgm:spPr/>
    </dgm:pt>
    <dgm:pt modelId="{4EFFE6BE-DB56-4824-BE68-F5DAAC3F9DF1}" type="pres">
      <dgm:prSet presAssocID="{47B5DFB5-C320-46AF-A4B6-7EE6C1C1201A}" presName="sibTrans" presStyleLbl="sibTrans1D1" presStyleIdx="1" presStyleCnt="5"/>
      <dgm:spPr/>
      <dgm:t>
        <a:bodyPr/>
        <a:lstStyle/>
        <a:p>
          <a:endParaRPr lang="tr-TR"/>
        </a:p>
      </dgm:t>
    </dgm:pt>
    <dgm:pt modelId="{B252520F-D884-4184-9182-CBBE91F39FA9}" type="pres">
      <dgm:prSet presAssocID="{CD56DB13-B144-448F-81DD-86BE8031FDFC}" presName="node" presStyleLbl="node1" presStyleIdx="2" presStyleCnt="5">
        <dgm:presLayoutVars>
          <dgm:bulletEnabled val="1"/>
        </dgm:presLayoutVars>
      </dgm:prSet>
      <dgm:spPr/>
      <dgm:t>
        <a:bodyPr/>
        <a:lstStyle/>
        <a:p>
          <a:endParaRPr lang="tr-TR"/>
        </a:p>
      </dgm:t>
    </dgm:pt>
    <dgm:pt modelId="{5C77F980-1B3C-4904-B45C-53508652321D}" type="pres">
      <dgm:prSet presAssocID="{CD56DB13-B144-448F-81DD-86BE8031FDFC}" presName="spNode" presStyleCnt="0"/>
      <dgm:spPr/>
    </dgm:pt>
    <dgm:pt modelId="{EB2B330A-78A7-41A3-AFA0-B130A537D57E}" type="pres">
      <dgm:prSet presAssocID="{EB59D1B9-A099-4F4A-9542-19823576A494}" presName="sibTrans" presStyleLbl="sibTrans1D1" presStyleIdx="2" presStyleCnt="5"/>
      <dgm:spPr/>
      <dgm:t>
        <a:bodyPr/>
        <a:lstStyle/>
        <a:p>
          <a:endParaRPr lang="tr-TR"/>
        </a:p>
      </dgm:t>
    </dgm:pt>
    <dgm:pt modelId="{A17C6A13-1F35-40EA-A663-C78806EBB37A}" type="pres">
      <dgm:prSet presAssocID="{D5D6E950-CB8F-4E0E-A326-1934A145EC00}" presName="node" presStyleLbl="node1" presStyleIdx="3" presStyleCnt="5">
        <dgm:presLayoutVars>
          <dgm:bulletEnabled val="1"/>
        </dgm:presLayoutVars>
      </dgm:prSet>
      <dgm:spPr/>
      <dgm:t>
        <a:bodyPr/>
        <a:lstStyle/>
        <a:p>
          <a:endParaRPr lang="tr-TR"/>
        </a:p>
      </dgm:t>
    </dgm:pt>
    <dgm:pt modelId="{7886D4D1-BB96-4FAD-9333-60B80CB00904}" type="pres">
      <dgm:prSet presAssocID="{D5D6E950-CB8F-4E0E-A326-1934A145EC00}" presName="spNode" presStyleCnt="0"/>
      <dgm:spPr/>
    </dgm:pt>
    <dgm:pt modelId="{C469F868-C474-4003-AB9E-E8CF5C68F5EE}" type="pres">
      <dgm:prSet presAssocID="{2A17CBE3-497D-4BF3-A474-0878026E4D39}" presName="sibTrans" presStyleLbl="sibTrans1D1" presStyleIdx="3" presStyleCnt="5"/>
      <dgm:spPr/>
      <dgm:t>
        <a:bodyPr/>
        <a:lstStyle/>
        <a:p>
          <a:endParaRPr lang="tr-TR"/>
        </a:p>
      </dgm:t>
    </dgm:pt>
    <dgm:pt modelId="{4035645C-FCAE-4910-B48F-68BEEF19236D}" type="pres">
      <dgm:prSet presAssocID="{F2254E68-9FE6-4725-B702-F850595F986D}" presName="node" presStyleLbl="node1" presStyleIdx="4" presStyleCnt="5">
        <dgm:presLayoutVars>
          <dgm:bulletEnabled val="1"/>
        </dgm:presLayoutVars>
      </dgm:prSet>
      <dgm:spPr/>
      <dgm:t>
        <a:bodyPr/>
        <a:lstStyle/>
        <a:p>
          <a:endParaRPr lang="tr-TR"/>
        </a:p>
      </dgm:t>
    </dgm:pt>
    <dgm:pt modelId="{6861CF90-FAB7-4273-9E26-1DABF442AA5F}" type="pres">
      <dgm:prSet presAssocID="{F2254E68-9FE6-4725-B702-F850595F986D}" presName="spNode" presStyleCnt="0"/>
      <dgm:spPr/>
    </dgm:pt>
    <dgm:pt modelId="{F1FE3298-3123-436C-A760-B2BA59CE9D53}" type="pres">
      <dgm:prSet presAssocID="{FFE25094-9857-472A-8CD6-2D22062EED72}" presName="sibTrans" presStyleLbl="sibTrans1D1" presStyleIdx="4" presStyleCnt="5"/>
      <dgm:spPr/>
      <dgm:t>
        <a:bodyPr/>
        <a:lstStyle/>
        <a:p>
          <a:endParaRPr lang="tr-TR"/>
        </a:p>
      </dgm:t>
    </dgm:pt>
  </dgm:ptLst>
  <dgm:cxnLst>
    <dgm:cxn modelId="{DF7520B1-05AB-4907-903B-042782D26917}" type="presOf" srcId="{47B5DFB5-C320-46AF-A4B6-7EE6C1C1201A}" destId="{4EFFE6BE-DB56-4824-BE68-F5DAAC3F9DF1}" srcOrd="0" destOrd="0" presId="urn:microsoft.com/office/officeart/2005/8/layout/cycle6"/>
    <dgm:cxn modelId="{61B78D9C-E1A0-4415-BDC5-D58F3D0E473E}" srcId="{2472BA15-A6D6-47C5-9942-42B7C8270F6A}" destId="{CD56DB13-B144-448F-81DD-86BE8031FDFC}" srcOrd="2" destOrd="0" parTransId="{A94EE080-36DC-4246-BA55-AEFA4444EF1F}" sibTransId="{EB59D1B9-A099-4F4A-9542-19823576A494}"/>
    <dgm:cxn modelId="{A4FC7D80-766A-47F2-BB75-F2C45F26300F}" type="presOf" srcId="{2472BA15-A6D6-47C5-9942-42B7C8270F6A}" destId="{8796B9DD-49A2-4A49-BFC9-CFC9CEE25C99}" srcOrd="0" destOrd="0" presId="urn:microsoft.com/office/officeart/2005/8/layout/cycle6"/>
    <dgm:cxn modelId="{D6B5C434-E791-451A-83B1-6EC1DBB5A939}" type="presOf" srcId="{735F559F-CC8E-41AD-8E83-4275B67BB0BD}" destId="{F87CDA1A-50B8-4A8E-B8A3-CD630104CA77}" srcOrd="0" destOrd="0" presId="urn:microsoft.com/office/officeart/2005/8/layout/cycle6"/>
    <dgm:cxn modelId="{3B5BBDBF-C9F1-46BB-8B4C-249B1F5ACD95}" srcId="{2472BA15-A6D6-47C5-9942-42B7C8270F6A}" destId="{D5D6E950-CB8F-4E0E-A326-1934A145EC00}" srcOrd="3" destOrd="0" parTransId="{52FE669E-090D-47C0-B281-BC1ABA1E18B6}" sibTransId="{2A17CBE3-497D-4BF3-A474-0878026E4D39}"/>
    <dgm:cxn modelId="{64804C71-3615-46DE-8DBE-17C8014506BD}" type="presOf" srcId="{368E4F38-3141-4A0A-A41B-EDA98B548AC1}" destId="{9A2FC69F-0E2B-4E69-9323-18F2293017DF}" srcOrd="0" destOrd="0" presId="urn:microsoft.com/office/officeart/2005/8/layout/cycle6"/>
    <dgm:cxn modelId="{BCD9B444-64E0-4EC3-B031-C5BC1FDB9904}" type="presOf" srcId="{CD56DB13-B144-448F-81DD-86BE8031FDFC}" destId="{B252520F-D884-4184-9182-CBBE91F39FA9}" srcOrd="0" destOrd="0" presId="urn:microsoft.com/office/officeart/2005/8/layout/cycle6"/>
    <dgm:cxn modelId="{FD2E0ED2-6FFB-4845-9315-2507CEF22B91}" srcId="{2472BA15-A6D6-47C5-9942-42B7C8270F6A}" destId="{735F559F-CC8E-41AD-8E83-4275B67BB0BD}" srcOrd="1" destOrd="0" parTransId="{6D7E4C4D-6C1B-4E74-8468-1655BDB1E592}" sibTransId="{47B5DFB5-C320-46AF-A4B6-7EE6C1C1201A}"/>
    <dgm:cxn modelId="{25231127-1214-46A8-BA58-453F49E53A75}" type="presOf" srcId="{EB59D1B9-A099-4F4A-9542-19823576A494}" destId="{EB2B330A-78A7-41A3-AFA0-B130A537D57E}" srcOrd="0" destOrd="0" presId="urn:microsoft.com/office/officeart/2005/8/layout/cycle6"/>
    <dgm:cxn modelId="{7AEE6143-3DDD-46CB-B67A-335B8F232364}" srcId="{2472BA15-A6D6-47C5-9942-42B7C8270F6A}" destId="{0507FD72-8094-4B19-9FE2-DC5BD7615FC3}" srcOrd="0" destOrd="0" parTransId="{A5559D3F-7E44-4FDB-8EB0-C9D103A933E4}" sibTransId="{368E4F38-3141-4A0A-A41B-EDA98B548AC1}"/>
    <dgm:cxn modelId="{E452D35D-36C6-4309-9928-3594BC6F6C55}" type="presOf" srcId="{D5D6E950-CB8F-4E0E-A326-1934A145EC00}" destId="{A17C6A13-1F35-40EA-A663-C78806EBB37A}" srcOrd="0" destOrd="0" presId="urn:microsoft.com/office/officeart/2005/8/layout/cycle6"/>
    <dgm:cxn modelId="{50A93056-23DE-45F4-8DD4-9EF57A933D44}" type="presOf" srcId="{0507FD72-8094-4B19-9FE2-DC5BD7615FC3}" destId="{4A801F2A-1273-4B1C-BD64-3A62DF2C0F08}" srcOrd="0" destOrd="0" presId="urn:microsoft.com/office/officeart/2005/8/layout/cycle6"/>
    <dgm:cxn modelId="{44813B85-3B86-4B65-9C59-81D436B7ACDD}" type="presOf" srcId="{FFE25094-9857-472A-8CD6-2D22062EED72}" destId="{F1FE3298-3123-436C-A760-B2BA59CE9D53}" srcOrd="0" destOrd="0" presId="urn:microsoft.com/office/officeart/2005/8/layout/cycle6"/>
    <dgm:cxn modelId="{F0287FF1-83C3-4EBF-A697-F7D951689F6E}" type="presOf" srcId="{F2254E68-9FE6-4725-B702-F850595F986D}" destId="{4035645C-FCAE-4910-B48F-68BEEF19236D}" srcOrd="0" destOrd="0" presId="urn:microsoft.com/office/officeart/2005/8/layout/cycle6"/>
    <dgm:cxn modelId="{8FDB2475-48AB-4527-88B1-B9180C3BC89F}" srcId="{2472BA15-A6D6-47C5-9942-42B7C8270F6A}" destId="{F2254E68-9FE6-4725-B702-F850595F986D}" srcOrd="4" destOrd="0" parTransId="{CD137B8D-A36F-4B4C-ACAC-38A47C625EA5}" sibTransId="{FFE25094-9857-472A-8CD6-2D22062EED72}"/>
    <dgm:cxn modelId="{4149E7D2-3F85-4E4F-9597-C24D83279743}" type="presOf" srcId="{2A17CBE3-497D-4BF3-A474-0878026E4D39}" destId="{C469F868-C474-4003-AB9E-E8CF5C68F5EE}" srcOrd="0" destOrd="0" presId="urn:microsoft.com/office/officeart/2005/8/layout/cycle6"/>
    <dgm:cxn modelId="{E6C7BA0F-FC9B-4070-8B8C-6DACE8417393}" type="presParOf" srcId="{8796B9DD-49A2-4A49-BFC9-CFC9CEE25C99}" destId="{4A801F2A-1273-4B1C-BD64-3A62DF2C0F08}" srcOrd="0" destOrd="0" presId="urn:microsoft.com/office/officeart/2005/8/layout/cycle6"/>
    <dgm:cxn modelId="{22857719-C3D1-450E-8796-287410FF548D}" type="presParOf" srcId="{8796B9DD-49A2-4A49-BFC9-CFC9CEE25C99}" destId="{F842E534-F189-46B3-9E75-8F61644A75DD}" srcOrd="1" destOrd="0" presId="urn:microsoft.com/office/officeart/2005/8/layout/cycle6"/>
    <dgm:cxn modelId="{421F0F18-77D9-4774-82AE-5A2B4E02D5B9}" type="presParOf" srcId="{8796B9DD-49A2-4A49-BFC9-CFC9CEE25C99}" destId="{9A2FC69F-0E2B-4E69-9323-18F2293017DF}" srcOrd="2" destOrd="0" presId="urn:microsoft.com/office/officeart/2005/8/layout/cycle6"/>
    <dgm:cxn modelId="{C4FE32D0-BEDA-4B4D-AB11-09971B0A5EC6}" type="presParOf" srcId="{8796B9DD-49A2-4A49-BFC9-CFC9CEE25C99}" destId="{F87CDA1A-50B8-4A8E-B8A3-CD630104CA77}" srcOrd="3" destOrd="0" presId="urn:microsoft.com/office/officeart/2005/8/layout/cycle6"/>
    <dgm:cxn modelId="{B1BEDC8A-1AA9-434F-983F-BC8CE7AB0C80}" type="presParOf" srcId="{8796B9DD-49A2-4A49-BFC9-CFC9CEE25C99}" destId="{B36D5163-15E7-445D-A891-C29DC771DC98}" srcOrd="4" destOrd="0" presId="urn:microsoft.com/office/officeart/2005/8/layout/cycle6"/>
    <dgm:cxn modelId="{50CDF336-54EF-4EE5-B59E-2C81FF4E804D}" type="presParOf" srcId="{8796B9DD-49A2-4A49-BFC9-CFC9CEE25C99}" destId="{4EFFE6BE-DB56-4824-BE68-F5DAAC3F9DF1}" srcOrd="5" destOrd="0" presId="urn:microsoft.com/office/officeart/2005/8/layout/cycle6"/>
    <dgm:cxn modelId="{AC5F565B-E91B-40A1-9251-3243EA078489}" type="presParOf" srcId="{8796B9DD-49A2-4A49-BFC9-CFC9CEE25C99}" destId="{B252520F-D884-4184-9182-CBBE91F39FA9}" srcOrd="6" destOrd="0" presId="urn:microsoft.com/office/officeart/2005/8/layout/cycle6"/>
    <dgm:cxn modelId="{436C3C1D-5C16-4CDD-BFD8-3699860D65D7}" type="presParOf" srcId="{8796B9DD-49A2-4A49-BFC9-CFC9CEE25C99}" destId="{5C77F980-1B3C-4904-B45C-53508652321D}" srcOrd="7" destOrd="0" presId="urn:microsoft.com/office/officeart/2005/8/layout/cycle6"/>
    <dgm:cxn modelId="{1578660E-840A-4DF2-B8DA-91E3F2E7D704}" type="presParOf" srcId="{8796B9DD-49A2-4A49-BFC9-CFC9CEE25C99}" destId="{EB2B330A-78A7-41A3-AFA0-B130A537D57E}" srcOrd="8" destOrd="0" presId="urn:microsoft.com/office/officeart/2005/8/layout/cycle6"/>
    <dgm:cxn modelId="{507D90A2-E51E-4D23-9899-5EE1D82681DD}" type="presParOf" srcId="{8796B9DD-49A2-4A49-BFC9-CFC9CEE25C99}" destId="{A17C6A13-1F35-40EA-A663-C78806EBB37A}" srcOrd="9" destOrd="0" presId="urn:microsoft.com/office/officeart/2005/8/layout/cycle6"/>
    <dgm:cxn modelId="{0BC841E4-B5B0-46E1-9FCB-BE930C9A1BB8}" type="presParOf" srcId="{8796B9DD-49A2-4A49-BFC9-CFC9CEE25C99}" destId="{7886D4D1-BB96-4FAD-9333-60B80CB00904}" srcOrd="10" destOrd="0" presId="urn:microsoft.com/office/officeart/2005/8/layout/cycle6"/>
    <dgm:cxn modelId="{0CC7F984-68C2-47F7-988B-9E891EBAFE76}" type="presParOf" srcId="{8796B9DD-49A2-4A49-BFC9-CFC9CEE25C99}" destId="{C469F868-C474-4003-AB9E-E8CF5C68F5EE}" srcOrd="11" destOrd="0" presId="urn:microsoft.com/office/officeart/2005/8/layout/cycle6"/>
    <dgm:cxn modelId="{7FF63F3D-A59D-4787-9DCF-EA0A2820FA51}" type="presParOf" srcId="{8796B9DD-49A2-4A49-BFC9-CFC9CEE25C99}" destId="{4035645C-FCAE-4910-B48F-68BEEF19236D}" srcOrd="12" destOrd="0" presId="urn:microsoft.com/office/officeart/2005/8/layout/cycle6"/>
    <dgm:cxn modelId="{C791CCCA-F074-4767-B415-32D0D9E131D1}" type="presParOf" srcId="{8796B9DD-49A2-4A49-BFC9-CFC9CEE25C99}" destId="{6861CF90-FAB7-4273-9E26-1DABF442AA5F}" srcOrd="13" destOrd="0" presId="urn:microsoft.com/office/officeart/2005/8/layout/cycle6"/>
    <dgm:cxn modelId="{253E96E5-1DEF-434A-AF10-16695D6CB559}" type="presParOf" srcId="{8796B9DD-49A2-4A49-BFC9-CFC9CEE25C99}" destId="{F1FE3298-3123-436C-A760-B2BA59CE9D53}" srcOrd="14" destOrd="0" presId="urn:microsoft.com/office/officeart/2005/8/layout/cycle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DE7D70FF-5A2A-482C-900D-6E6E175FFBFF}">
      <dgm:prSet custT="1"/>
      <dgm:spPr>
        <a:solidFill>
          <a:schemeClr val="accent4"/>
        </a:solidFill>
      </dgm:spPr>
      <dgm:t>
        <a:bodyPr/>
        <a:lstStyle/>
        <a:p>
          <a:pPr rtl="0"/>
          <a:r>
            <a:rPr lang="tr-TR" sz="3200" b="1" dirty="0" smtClean="0">
              <a:solidFill>
                <a:schemeClr val="tx1"/>
              </a:solidFill>
            </a:rPr>
            <a:t>Beden Üzerinde Etkili Yollar</a:t>
          </a:r>
          <a:endParaRPr lang="tr-TR" sz="3200" b="1" dirty="0">
            <a:solidFill>
              <a:schemeClr val="tx1"/>
            </a:solidFill>
          </a:endParaRPr>
        </a:p>
      </dgm:t>
    </dgm:pt>
    <dgm:pt modelId="{FF4E33E8-B59F-4941-B242-9CF022FF64E2}" type="parTrans" cxnId="{5EA6687E-17B5-4378-B5B9-E1570CAFB1CF}">
      <dgm:prSet/>
      <dgm:spPr/>
      <dgm:t>
        <a:bodyPr/>
        <a:lstStyle/>
        <a:p>
          <a:endParaRPr lang="tr-TR"/>
        </a:p>
      </dgm:t>
    </dgm:pt>
    <dgm:pt modelId="{F46F12A6-D726-435E-8589-768113C83CAC}" type="sibTrans" cxnId="{5EA6687E-17B5-4378-B5B9-E1570CAFB1CF}">
      <dgm:prSet/>
      <dgm:spPr/>
      <dgm:t>
        <a:bodyPr/>
        <a:lstStyle/>
        <a:p>
          <a:endParaRPr lang="tr-TR"/>
        </a:p>
      </dgm:t>
    </dgm:pt>
    <dgm:pt modelId="{4029F55C-D334-4AD3-9A0B-519E046FFEA8}">
      <dgm:prSet/>
      <dgm:spPr>
        <a:solidFill>
          <a:schemeClr val="accent2">
            <a:lumMod val="75000"/>
          </a:schemeClr>
        </a:solidFill>
      </dgm:spPr>
      <dgm:t>
        <a:bodyPr/>
        <a:lstStyle/>
        <a:p>
          <a:pPr rtl="0"/>
          <a:r>
            <a:rPr lang="tr-TR" b="1" dirty="0" smtClean="0">
              <a:solidFill>
                <a:schemeClr val="bg1"/>
              </a:solidFill>
            </a:rPr>
            <a:t>Gevşeme Egzersizleri, Meditasyon, Yoga</a:t>
          </a:r>
          <a:endParaRPr lang="tr-TR" b="1" dirty="0">
            <a:solidFill>
              <a:schemeClr val="bg1"/>
            </a:solidFill>
          </a:endParaRPr>
        </a:p>
      </dgm:t>
    </dgm:pt>
    <dgm:pt modelId="{551938D0-FF16-46AD-AFF5-96EB1B067775}" type="parTrans" cxnId="{5B97719E-4E8B-44AC-9A80-F3BB4F58D789}">
      <dgm:prSet/>
      <dgm:spPr/>
      <dgm:t>
        <a:bodyPr/>
        <a:lstStyle/>
        <a:p>
          <a:endParaRPr lang="tr-TR"/>
        </a:p>
      </dgm:t>
    </dgm:pt>
    <dgm:pt modelId="{099399B4-D631-4223-B165-E99C6C65F23C}" type="sibTrans" cxnId="{5B97719E-4E8B-44AC-9A80-F3BB4F58D789}">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4BD87039-42E6-4491-96CF-F35267242B9B}" type="pres">
      <dgm:prSet presAssocID="{DE7D70FF-5A2A-482C-900D-6E6E175FFBFF}" presName="linNode" presStyleCnt="0"/>
      <dgm:spPr/>
    </dgm:pt>
    <dgm:pt modelId="{D347B1FE-AA9B-4738-8D4B-22A05C31BAD6}" type="pres">
      <dgm:prSet presAssocID="{DE7D70FF-5A2A-482C-900D-6E6E175FFBFF}" presName="parentText" presStyleLbl="node1" presStyleIdx="0" presStyleCnt="2" custScaleX="71849" custScaleY="2000000" custLinFactX="-4067" custLinFactNeighborX="-100000" custLinFactNeighborY="-12880">
        <dgm:presLayoutVars>
          <dgm:chMax val="1"/>
          <dgm:bulletEnabled val="1"/>
        </dgm:presLayoutVars>
      </dgm:prSet>
      <dgm:spPr/>
      <dgm:t>
        <a:bodyPr/>
        <a:lstStyle/>
        <a:p>
          <a:endParaRPr lang="tr-TR"/>
        </a:p>
      </dgm:t>
    </dgm:pt>
    <dgm:pt modelId="{017EDC18-04B7-4AF5-86B4-25ABA3B3CED7}" type="pres">
      <dgm:prSet presAssocID="{F46F12A6-D726-435E-8589-768113C83CAC}" presName="sp" presStyleCnt="0"/>
      <dgm:spPr/>
    </dgm:pt>
    <dgm:pt modelId="{D478E397-A11B-466F-AFDC-9A5BC4093F57}" type="pres">
      <dgm:prSet presAssocID="{4029F55C-D334-4AD3-9A0B-519E046FFEA8}" presName="linNode" presStyleCnt="0"/>
      <dgm:spPr/>
    </dgm:pt>
    <dgm:pt modelId="{9FB0E74B-A5D5-44D3-ACD0-9BB7C4E5AAFA}" type="pres">
      <dgm:prSet presAssocID="{4029F55C-D334-4AD3-9A0B-519E046FFEA8}" presName="parentText" presStyleLbl="node1" presStyleIdx="1" presStyleCnt="2" custScaleX="204046" custScaleY="242856" custLinFactY="-985039" custLinFactNeighborX="36855" custLinFactNeighborY="-1000000">
        <dgm:presLayoutVars>
          <dgm:chMax val="1"/>
          <dgm:bulletEnabled val="1"/>
        </dgm:presLayoutVars>
      </dgm:prSet>
      <dgm:spPr/>
      <dgm:t>
        <a:bodyPr/>
        <a:lstStyle/>
        <a:p>
          <a:endParaRPr lang="tr-TR"/>
        </a:p>
      </dgm:t>
    </dgm:pt>
  </dgm:ptLst>
  <dgm:cxnLst>
    <dgm:cxn modelId="{5EA6687E-17B5-4378-B5B9-E1570CAFB1CF}" srcId="{8150601B-318A-4186-816E-81B1D032699A}" destId="{DE7D70FF-5A2A-482C-900D-6E6E175FFBFF}" srcOrd="0" destOrd="0" parTransId="{FF4E33E8-B59F-4941-B242-9CF022FF64E2}" sibTransId="{F46F12A6-D726-435E-8589-768113C83CAC}"/>
    <dgm:cxn modelId="{5B97719E-4E8B-44AC-9A80-F3BB4F58D789}" srcId="{8150601B-318A-4186-816E-81B1D032699A}" destId="{4029F55C-D334-4AD3-9A0B-519E046FFEA8}" srcOrd="1" destOrd="0" parTransId="{551938D0-FF16-46AD-AFF5-96EB1B067775}" sibTransId="{099399B4-D631-4223-B165-E99C6C65F23C}"/>
    <dgm:cxn modelId="{8D17B51F-321D-403B-A119-DF127F53B1D6}" type="presOf" srcId="{DE7D70FF-5A2A-482C-900D-6E6E175FFBFF}" destId="{D347B1FE-AA9B-4738-8D4B-22A05C31BAD6}" srcOrd="0" destOrd="0" presId="urn:microsoft.com/office/officeart/2005/8/layout/vList5"/>
    <dgm:cxn modelId="{22F57974-719D-47FE-9885-175C01691B42}" type="presOf" srcId="{4029F55C-D334-4AD3-9A0B-519E046FFEA8}" destId="{9FB0E74B-A5D5-44D3-ACD0-9BB7C4E5AAFA}" srcOrd="0" destOrd="0" presId="urn:microsoft.com/office/officeart/2005/8/layout/vList5"/>
    <dgm:cxn modelId="{D2472C17-01F9-4E1E-A0AA-268134F68644}" type="presOf" srcId="{8150601B-318A-4186-816E-81B1D032699A}" destId="{7008F60C-FAFF-49FE-92BD-9F0B12CF80C0}" srcOrd="0" destOrd="0" presId="urn:microsoft.com/office/officeart/2005/8/layout/vList5"/>
    <dgm:cxn modelId="{51A2802A-857C-4FD6-B132-CFCA9D6E153B}" type="presParOf" srcId="{7008F60C-FAFF-49FE-92BD-9F0B12CF80C0}" destId="{4BD87039-42E6-4491-96CF-F35267242B9B}" srcOrd="0" destOrd="0" presId="urn:microsoft.com/office/officeart/2005/8/layout/vList5"/>
    <dgm:cxn modelId="{6D3BD86B-3103-470E-8580-2B7D264F7FCF}" type="presParOf" srcId="{4BD87039-42E6-4491-96CF-F35267242B9B}" destId="{D347B1FE-AA9B-4738-8D4B-22A05C31BAD6}" srcOrd="0" destOrd="0" presId="urn:microsoft.com/office/officeart/2005/8/layout/vList5"/>
    <dgm:cxn modelId="{47DA2C24-61C5-438D-9136-950A67E4EC99}" type="presParOf" srcId="{7008F60C-FAFF-49FE-92BD-9F0B12CF80C0}" destId="{017EDC18-04B7-4AF5-86B4-25ABA3B3CED7}" srcOrd="1" destOrd="0" presId="urn:microsoft.com/office/officeart/2005/8/layout/vList5"/>
    <dgm:cxn modelId="{0370A644-903C-4606-BBA9-169F37759F1A}" type="presParOf" srcId="{7008F60C-FAFF-49FE-92BD-9F0B12CF80C0}" destId="{D478E397-A11B-466F-AFDC-9A5BC4093F57}" srcOrd="2" destOrd="0" presId="urn:microsoft.com/office/officeart/2005/8/layout/vList5"/>
    <dgm:cxn modelId="{DE23C644-FB54-46D7-9369-6EC6533E7D46}" type="presParOf" srcId="{D478E397-A11B-466F-AFDC-9A5BC4093F57}" destId="{9FB0E74B-A5D5-44D3-ACD0-9BB7C4E5AAF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5B39C2F-897D-4061-A689-709DA4CE6E28}"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tr-TR"/>
        </a:p>
      </dgm:t>
    </dgm:pt>
    <dgm:pt modelId="{1C55B25B-1934-4974-89FC-E63CC610E26D}">
      <dgm:prSet phldrT="[Metin]"/>
      <dgm:spPr/>
      <dgm:t>
        <a:bodyPr/>
        <a:lstStyle/>
        <a:p>
          <a:r>
            <a:rPr lang="tr-TR" dirty="0" smtClean="0"/>
            <a:t>Sistematik Gevşeme</a:t>
          </a:r>
          <a:endParaRPr lang="tr-TR" dirty="0"/>
        </a:p>
      </dgm:t>
    </dgm:pt>
    <dgm:pt modelId="{E5DD38EC-98DC-44C9-8102-91D74B0AD0E1}" type="parTrans" cxnId="{33821B87-5408-4686-9575-0F156479BC5F}">
      <dgm:prSet/>
      <dgm:spPr/>
      <dgm:t>
        <a:bodyPr/>
        <a:lstStyle/>
        <a:p>
          <a:endParaRPr lang="tr-TR"/>
        </a:p>
      </dgm:t>
    </dgm:pt>
    <dgm:pt modelId="{D49102B6-8B97-4D82-B2E1-F6ACBD3688D7}" type="sibTrans" cxnId="{33821B87-5408-4686-9575-0F156479BC5F}">
      <dgm:prSet/>
      <dgm:spPr/>
      <dgm:t>
        <a:bodyPr/>
        <a:lstStyle/>
        <a:p>
          <a:endParaRPr lang="tr-TR"/>
        </a:p>
      </dgm:t>
    </dgm:pt>
    <dgm:pt modelId="{3CFAAF8C-3C9A-49CB-AA43-FF49092F8766}">
      <dgm:prSet phldrT="[Metin]"/>
      <dgm:spPr/>
      <dgm:t>
        <a:bodyPr/>
        <a:lstStyle/>
        <a:p>
          <a:r>
            <a:rPr lang="tr-TR" dirty="0" smtClean="0"/>
            <a:t>Vücudun kasılma ve gevşemesini öğrenme</a:t>
          </a:r>
          <a:endParaRPr lang="tr-TR" dirty="0"/>
        </a:p>
      </dgm:t>
    </dgm:pt>
    <dgm:pt modelId="{D498831C-F674-4707-887F-48668AA10B9B}" type="parTrans" cxnId="{2F289B97-7EE3-4E92-9F4A-5C3A7C633200}">
      <dgm:prSet/>
      <dgm:spPr/>
      <dgm:t>
        <a:bodyPr/>
        <a:lstStyle/>
        <a:p>
          <a:endParaRPr lang="tr-TR"/>
        </a:p>
      </dgm:t>
    </dgm:pt>
    <dgm:pt modelId="{01CED24B-101A-4860-899A-EB4F81AF1004}" type="sibTrans" cxnId="{2F289B97-7EE3-4E92-9F4A-5C3A7C633200}">
      <dgm:prSet/>
      <dgm:spPr/>
      <dgm:t>
        <a:bodyPr/>
        <a:lstStyle/>
        <a:p>
          <a:endParaRPr lang="tr-TR"/>
        </a:p>
      </dgm:t>
    </dgm:pt>
    <dgm:pt modelId="{BA9EBE43-6F84-4571-9E2A-71A37CCFB4A8}">
      <dgm:prSet phldrT="[Metin]"/>
      <dgm:spPr/>
      <dgm:t>
        <a:bodyPr/>
        <a:lstStyle/>
        <a:p>
          <a:r>
            <a:rPr lang="tr-TR" dirty="0" smtClean="0"/>
            <a:t>Stresli durumlarda otomatik olarak vücudu gevşetme</a:t>
          </a:r>
          <a:endParaRPr lang="tr-TR" dirty="0"/>
        </a:p>
      </dgm:t>
    </dgm:pt>
    <dgm:pt modelId="{A6A88633-B71F-49D5-AFF5-615F4905BD06}" type="parTrans" cxnId="{A73655AD-D8DB-42B6-9DF8-74D90C9B79BF}">
      <dgm:prSet/>
      <dgm:spPr/>
      <dgm:t>
        <a:bodyPr/>
        <a:lstStyle/>
        <a:p>
          <a:endParaRPr lang="tr-TR"/>
        </a:p>
      </dgm:t>
    </dgm:pt>
    <dgm:pt modelId="{DD653F44-2324-4A07-A031-689C7AF4B93A}" type="sibTrans" cxnId="{A73655AD-D8DB-42B6-9DF8-74D90C9B79BF}">
      <dgm:prSet/>
      <dgm:spPr/>
      <dgm:t>
        <a:bodyPr/>
        <a:lstStyle/>
        <a:p>
          <a:endParaRPr lang="tr-TR"/>
        </a:p>
      </dgm:t>
    </dgm:pt>
    <dgm:pt modelId="{BCFECF64-41BF-42F5-A460-01116C91FB28}">
      <dgm:prSet phldrT="[Metin]"/>
      <dgm:spPr/>
      <dgm:t>
        <a:bodyPr/>
        <a:lstStyle/>
        <a:p>
          <a:r>
            <a:rPr lang="tr-TR" dirty="0" smtClean="0"/>
            <a:t>Vücut ağrılarından arınma</a:t>
          </a:r>
          <a:endParaRPr lang="tr-TR" dirty="0"/>
        </a:p>
      </dgm:t>
    </dgm:pt>
    <dgm:pt modelId="{21FC03F8-7589-42B8-9CCF-67EE1C859607}" type="parTrans" cxnId="{EDC512D6-687F-43A6-A9A9-5D778FD6E55D}">
      <dgm:prSet/>
      <dgm:spPr/>
      <dgm:t>
        <a:bodyPr/>
        <a:lstStyle/>
        <a:p>
          <a:endParaRPr lang="tr-TR"/>
        </a:p>
      </dgm:t>
    </dgm:pt>
    <dgm:pt modelId="{266A43A5-5104-45C2-9EFE-B77C57BF81E1}" type="sibTrans" cxnId="{EDC512D6-687F-43A6-A9A9-5D778FD6E55D}">
      <dgm:prSet/>
      <dgm:spPr/>
      <dgm:t>
        <a:bodyPr/>
        <a:lstStyle/>
        <a:p>
          <a:endParaRPr lang="tr-TR"/>
        </a:p>
      </dgm:t>
    </dgm:pt>
    <dgm:pt modelId="{EE55B632-DCA1-4D4C-B889-83B728EF9DE0}">
      <dgm:prSet phldrT="[Metin]"/>
      <dgm:spPr/>
      <dgm:t>
        <a:bodyPr/>
        <a:lstStyle/>
        <a:p>
          <a:r>
            <a:rPr lang="tr-TR" dirty="0" smtClean="0"/>
            <a:t>Nefes almayı öğrenme</a:t>
          </a:r>
          <a:endParaRPr lang="tr-TR" dirty="0"/>
        </a:p>
      </dgm:t>
    </dgm:pt>
    <dgm:pt modelId="{1AE7CE4E-8E5D-4F45-894B-B9392501B995}" type="parTrans" cxnId="{0E73E350-5C79-4CDA-AFFC-997C1869D132}">
      <dgm:prSet/>
      <dgm:spPr/>
      <dgm:t>
        <a:bodyPr/>
        <a:lstStyle/>
        <a:p>
          <a:endParaRPr lang="tr-TR"/>
        </a:p>
      </dgm:t>
    </dgm:pt>
    <dgm:pt modelId="{62A3987F-A463-449D-8FCF-FF43B5FED4E0}" type="sibTrans" cxnId="{0E73E350-5C79-4CDA-AFFC-997C1869D132}">
      <dgm:prSet/>
      <dgm:spPr/>
      <dgm:t>
        <a:bodyPr/>
        <a:lstStyle/>
        <a:p>
          <a:endParaRPr lang="tr-TR"/>
        </a:p>
      </dgm:t>
    </dgm:pt>
    <dgm:pt modelId="{72174BCD-C6E8-431D-A75E-E8FC848C6D03}" type="pres">
      <dgm:prSet presAssocID="{15B39C2F-897D-4061-A689-709DA4CE6E28}" presName="diagram" presStyleCnt="0">
        <dgm:presLayoutVars>
          <dgm:chMax val="1"/>
          <dgm:dir/>
          <dgm:animLvl val="ctr"/>
          <dgm:resizeHandles val="exact"/>
        </dgm:presLayoutVars>
      </dgm:prSet>
      <dgm:spPr/>
      <dgm:t>
        <a:bodyPr/>
        <a:lstStyle/>
        <a:p>
          <a:endParaRPr lang="tr-TR"/>
        </a:p>
      </dgm:t>
    </dgm:pt>
    <dgm:pt modelId="{42F4CBFC-4093-4849-8C9C-424E7DD923E3}" type="pres">
      <dgm:prSet presAssocID="{15B39C2F-897D-4061-A689-709DA4CE6E28}" presName="matrix" presStyleCnt="0"/>
      <dgm:spPr/>
    </dgm:pt>
    <dgm:pt modelId="{4F455983-706C-4838-B731-37B6B2843AD0}" type="pres">
      <dgm:prSet presAssocID="{15B39C2F-897D-4061-A689-709DA4CE6E28}" presName="tile1" presStyleLbl="node1" presStyleIdx="0" presStyleCnt="4"/>
      <dgm:spPr/>
      <dgm:t>
        <a:bodyPr/>
        <a:lstStyle/>
        <a:p>
          <a:endParaRPr lang="tr-TR"/>
        </a:p>
      </dgm:t>
    </dgm:pt>
    <dgm:pt modelId="{73AD8640-27A6-431E-A6EE-F45AA854AD0C}" type="pres">
      <dgm:prSet presAssocID="{15B39C2F-897D-4061-A689-709DA4CE6E28}" presName="tile1text" presStyleLbl="node1" presStyleIdx="0" presStyleCnt="4">
        <dgm:presLayoutVars>
          <dgm:chMax val="0"/>
          <dgm:chPref val="0"/>
          <dgm:bulletEnabled val="1"/>
        </dgm:presLayoutVars>
      </dgm:prSet>
      <dgm:spPr/>
      <dgm:t>
        <a:bodyPr/>
        <a:lstStyle/>
        <a:p>
          <a:endParaRPr lang="tr-TR"/>
        </a:p>
      </dgm:t>
    </dgm:pt>
    <dgm:pt modelId="{A17BEBFF-4AEF-4AC2-8FEE-8E2B11145005}" type="pres">
      <dgm:prSet presAssocID="{15B39C2F-897D-4061-A689-709DA4CE6E28}" presName="tile2" presStyleLbl="node1" presStyleIdx="1" presStyleCnt="4"/>
      <dgm:spPr/>
      <dgm:t>
        <a:bodyPr/>
        <a:lstStyle/>
        <a:p>
          <a:endParaRPr lang="tr-TR"/>
        </a:p>
      </dgm:t>
    </dgm:pt>
    <dgm:pt modelId="{6F224369-67EF-4862-A8FC-C28155DC2B8F}" type="pres">
      <dgm:prSet presAssocID="{15B39C2F-897D-4061-A689-709DA4CE6E28}" presName="tile2text" presStyleLbl="node1" presStyleIdx="1" presStyleCnt="4">
        <dgm:presLayoutVars>
          <dgm:chMax val="0"/>
          <dgm:chPref val="0"/>
          <dgm:bulletEnabled val="1"/>
        </dgm:presLayoutVars>
      </dgm:prSet>
      <dgm:spPr/>
      <dgm:t>
        <a:bodyPr/>
        <a:lstStyle/>
        <a:p>
          <a:endParaRPr lang="tr-TR"/>
        </a:p>
      </dgm:t>
    </dgm:pt>
    <dgm:pt modelId="{218CC2F6-A00A-4A25-965F-378FC5BAD050}" type="pres">
      <dgm:prSet presAssocID="{15B39C2F-897D-4061-A689-709DA4CE6E28}" presName="tile3" presStyleLbl="node1" presStyleIdx="2" presStyleCnt="4"/>
      <dgm:spPr/>
      <dgm:t>
        <a:bodyPr/>
        <a:lstStyle/>
        <a:p>
          <a:endParaRPr lang="tr-TR"/>
        </a:p>
      </dgm:t>
    </dgm:pt>
    <dgm:pt modelId="{16C44665-C591-4E7C-B810-1A2D91208851}" type="pres">
      <dgm:prSet presAssocID="{15B39C2F-897D-4061-A689-709DA4CE6E28}" presName="tile3text" presStyleLbl="node1" presStyleIdx="2" presStyleCnt="4">
        <dgm:presLayoutVars>
          <dgm:chMax val="0"/>
          <dgm:chPref val="0"/>
          <dgm:bulletEnabled val="1"/>
        </dgm:presLayoutVars>
      </dgm:prSet>
      <dgm:spPr/>
      <dgm:t>
        <a:bodyPr/>
        <a:lstStyle/>
        <a:p>
          <a:endParaRPr lang="tr-TR"/>
        </a:p>
      </dgm:t>
    </dgm:pt>
    <dgm:pt modelId="{844A99FE-7373-404C-9560-15CCD0099D0C}" type="pres">
      <dgm:prSet presAssocID="{15B39C2F-897D-4061-A689-709DA4CE6E28}" presName="tile4" presStyleLbl="node1" presStyleIdx="3" presStyleCnt="4"/>
      <dgm:spPr/>
      <dgm:t>
        <a:bodyPr/>
        <a:lstStyle/>
        <a:p>
          <a:endParaRPr lang="tr-TR"/>
        </a:p>
      </dgm:t>
    </dgm:pt>
    <dgm:pt modelId="{F332BB60-2395-4470-BB4B-A486BA874CCB}" type="pres">
      <dgm:prSet presAssocID="{15B39C2F-897D-4061-A689-709DA4CE6E28}" presName="tile4text" presStyleLbl="node1" presStyleIdx="3" presStyleCnt="4">
        <dgm:presLayoutVars>
          <dgm:chMax val="0"/>
          <dgm:chPref val="0"/>
          <dgm:bulletEnabled val="1"/>
        </dgm:presLayoutVars>
      </dgm:prSet>
      <dgm:spPr/>
      <dgm:t>
        <a:bodyPr/>
        <a:lstStyle/>
        <a:p>
          <a:endParaRPr lang="tr-TR"/>
        </a:p>
      </dgm:t>
    </dgm:pt>
    <dgm:pt modelId="{ADE91632-5B26-4B61-BE55-4D8561B8F7B8}" type="pres">
      <dgm:prSet presAssocID="{15B39C2F-897D-4061-A689-709DA4CE6E28}" presName="centerTile" presStyleLbl="fgShp" presStyleIdx="0" presStyleCnt="1">
        <dgm:presLayoutVars>
          <dgm:chMax val="0"/>
          <dgm:chPref val="0"/>
        </dgm:presLayoutVars>
      </dgm:prSet>
      <dgm:spPr/>
      <dgm:t>
        <a:bodyPr/>
        <a:lstStyle/>
        <a:p>
          <a:endParaRPr lang="tr-TR"/>
        </a:p>
      </dgm:t>
    </dgm:pt>
  </dgm:ptLst>
  <dgm:cxnLst>
    <dgm:cxn modelId="{A73655AD-D8DB-42B6-9DF8-74D90C9B79BF}" srcId="{1C55B25B-1934-4974-89FC-E63CC610E26D}" destId="{BA9EBE43-6F84-4571-9E2A-71A37CCFB4A8}" srcOrd="1" destOrd="0" parTransId="{A6A88633-B71F-49D5-AFF5-615F4905BD06}" sibTransId="{DD653F44-2324-4A07-A031-689C7AF4B93A}"/>
    <dgm:cxn modelId="{C97F9AA9-8543-4B6A-8DAC-FE90E592FF8E}" type="presOf" srcId="{3CFAAF8C-3C9A-49CB-AA43-FF49092F8766}" destId="{4F455983-706C-4838-B731-37B6B2843AD0}" srcOrd="0" destOrd="0" presId="urn:microsoft.com/office/officeart/2005/8/layout/matrix1"/>
    <dgm:cxn modelId="{AF869C42-8384-47EE-B5F5-E33F1DBED16D}" type="presOf" srcId="{BA9EBE43-6F84-4571-9E2A-71A37CCFB4A8}" destId="{A17BEBFF-4AEF-4AC2-8FEE-8E2B11145005}" srcOrd="0" destOrd="0" presId="urn:microsoft.com/office/officeart/2005/8/layout/matrix1"/>
    <dgm:cxn modelId="{2F289B97-7EE3-4E92-9F4A-5C3A7C633200}" srcId="{1C55B25B-1934-4974-89FC-E63CC610E26D}" destId="{3CFAAF8C-3C9A-49CB-AA43-FF49092F8766}" srcOrd="0" destOrd="0" parTransId="{D498831C-F674-4707-887F-48668AA10B9B}" sibTransId="{01CED24B-101A-4860-899A-EB4F81AF1004}"/>
    <dgm:cxn modelId="{EDC512D6-687F-43A6-A9A9-5D778FD6E55D}" srcId="{1C55B25B-1934-4974-89FC-E63CC610E26D}" destId="{BCFECF64-41BF-42F5-A460-01116C91FB28}" srcOrd="2" destOrd="0" parTransId="{21FC03F8-7589-42B8-9CCF-67EE1C859607}" sibTransId="{266A43A5-5104-45C2-9EFE-B77C57BF81E1}"/>
    <dgm:cxn modelId="{0E73E350-5C79-4CDA-AFFC-997C1869D132}" srcId="{1C55B25B-1934-4974-89FC-E63CC610E26D}" destId="{EE55B632-DCA1-4D4C-B889-83B728EF9DE0}" srcOrd="3" destOrd="0" parTransId="{1AE7CE4E-8E5D-4F45-894B-B9392501B995}" sibTransId="{62A3987F-A463-449D-8FCF-FF43B5FED4E0}"/>
    <dgm:cxn modelId="{650937FE-86D8-4AB9-BE84-535CE92C3ECF}" type="presOf" srcId="{BCFECF64-41BF-42F5-A460-01116C91FB28}" destId="{16C44665-C591-4E7C-B810-1A2D91208851}" srcOrd="1" destOrd="0" presId="urn:microsoft.com/office/officeart/2005/8/layout/matrix1"/>
    <dgm:cxn modelId="{DF3CDA96-B8E5-4CBA-BCB4-445BDD049FA4}" type="presOf" srcId="{3CFAAF8C-3C9A-49CB-AA43-FF49092F8766}" destId="{73AD8640-27A6-431E-A6EE-F45AA854AD0C}" srcOrd="1" destOrd="0" presId="urn:microsoft.com/office/officeart/2005/8/layout/matrix1"/>
    <dgm:cxn modelId="{33821B87-5408-4686-9575-0F156479BC5F}" srcId="{15B39C2F-897D-4061-A689-709DA4CE6E28}" destId="{1C55B25B-1934-4974-89FC-E63CC610E26D}" srcOrd="0" destOrd="0" parTransId="{E5DD38EC-98DC-44C9-8102-91D74B0AD0E1}" sibTransId="{D49102B6-8B97-4D82-B2E1-F6ACBD3688D7}"/>
    <dgm:cxn modelId="{49359355-4B7E-41BE-B9A3-D7024C92B677}" type="presOf" srcId="{15B39C2F-897D-4061-A689-709DA4CE6E28}" destId="{72174BCD-C6E8-431D-A75E-E8FC848C6D03}" srcOrd="0" destOrd="0" presId="urn:microsoft.com/office/officeart/2005/8/layout/matrix1"/>
    <dgm:cxn modelId="{A59380ED-1F51-4A37-91A1-2804558127EA}" type="presOf" srcId="{EE55B632-DCA1-4D4C-B889-83B728EF9DE0}" destId="{F332BB60-2395-4470-BB4B-A486BA874CCB}" srcOrd="1" destOrd="0" presId="urn:microsoft.com/office/officeart/2005/8/layout/matrix1"/>
    <dgm:cxn modelId="{3CD15B43-11F2-4296-B62A-536E022DD213}" type="presOf" srcId="{1C55B25B-1934-4974-89FC-E63CC610E26D}" destId="{ADE91632-5B26-4B61-BE55-4D8561B8F7B8}" srcOrd="0" destOrd="0" presId="urn:microsoft.com/office/officeart/2005/8/layout/matrix1"/>
    <dgm:cxn modelId="{0F690456-50C3-4790-B54D-E84A6DF9DF2F}" type="presOf" srcId="{EE55B632-DCA1-4D4C-B889-83B728EF9DE0}" destId="{844A99FE-7373-404C-9560-15CCD0099D0C}" srcOrd="0" destOrd="0" presId="urn:microsoft.com/office/officeart/2005/8/layout/matrix1"/>
    <dgm:cxn modelId="{2F3808CA-2CD4-438A-A395-21CDE191EAF8}" type="presOf" srcId="{BCFECF64-41BF-42F5-A460-01116C91FB28}" destId="{218CC2F6-A00A-4A25-965F-378FC5BAD050}" srcOrd="0" destOrd="0" presId="urn:microsoft.com/office/officeart/2005/8/layout/matrix1"/>
    <dgm:cxn modelId="{B7FC20FE-93EA-45C7-8D48-4DCE7EC3129D}" type="presOf" srcId="{BA9EBE43-6F84-4571-9E2A-71A37CCFB4A8}" destId="{6F224369-67EF-4862-A8FC-C28155DC2B8F}" srcOrd="1" destOrd="0" presId="urn:microsoft.com/office/officeart/2005/8/layout/matrix1"/>
    <dgm:cxn modelId="{E4A1F694-BAC0-4891-B3B9-2948E894C398}" type="presParOf" srcId="{72174BCD-C6E8-431D-A75E-E8FC848C6D03}" destId="{42F4CBFC-4093-4849-8C9C-424E7DD923E3}" srcOrd="0" destOrd="0" presId="urn:microsoft.com/office/officeart/2005/8/layout/matrix1"/>
    <dgm:cxn modelId="{7731F4DC-1071-4AB1-BA01-FB0C4D5EC08F}" type="presParOf" srcId="{42F4CBFC-4093-4849-8C9C-424E7DD923E3}" destId="{4F455983-706C-4838-B731-37B6B2843AD0}" srcOrd="0" destOrd="0" presId="urn:microsoft.com/office/officeart/2005/8/layout/matrix1"/>
    <dgm:cxn modelId="{77E8CA66-5ED4-4F37-9EA7-66B7B1C234C6}" type="presParOf" srcId="{42F4CBFC-4093-4849-8C9C-424E7DD923E3}" destId="{73AD8640-27A6-431E-A6EE-F45AA854AD0C}" srcOrd="1" destOrd="0" presId="urn:microsoft.com/office/officeart/2005/8/layout/matrix1"/>
    <dgm:cxn modelId="{4E3F69F1-EAB9-4927-B293-DFE4C2458BCA}" type="presParOf" srcId="{42F4CBFC-4093-4849-8C9C-424E7DD923E3}" destId="{A17BEBFF-4AEF-4AC2-8FEE-8E2B11145005}" srcOrd="2" destOrd="0" presId="urn:microsoft.com/office/officeart/2005/8/layout/matrix1"/>
    <dgm:cxn modelId="{7DD8EA54-3F6F-451C-B81A-B4DE8E42C2C2}" type="presParOf" srcId="{42F4CBFC-4093-4849-8C9C-424E7DD923E3}" destId="{6F224369-67EF-4862-A8FC-C28155DC2B8F}" srcOrd="3" destOrd="0" presId="urn:microsoft.com/office/officeart/2005/8/layout/matrix1"/>
    <dgm:cxn modelId="{6F6987AC-766D-4E61-9A99-D69FC9046F59}" type="presParOf" srcId="{42F4CBFC-4093-4849-8C9C-424E7DD923E3}" destId="{218CC2F6-A00A-4A25-965F-378FC5BAD050}" srcOrd="4" destOrd="0" presId="urn:microsoft.com/office/officeart/2005/8/layout/matrix1"/>
    <dgm:cxn modelId="{31F71D5F-5AD8-43C6-8BD2-43422ACF08D4}" type="presParOf" srcId="{42F4CBFC-4093-4849-8C9C-424E7DD923E3}" destId="{16C44665-C591-4E7C-B810-1A2D91208851}" srcOrd="5" destOrd="0" presId="urn:microsoft.com/office/officeart/2005/8/layout/matrix1"/>
    <dgm:cxn modelId="{19D6E0BD-D608-4665-8014-4331AC5D1D76}" type="presParOf" srcId="{42F4CBFC-4093-4849-8C9C-424E7DD923E3}" destId="{844A99FE-7373-404C-9560-15CCD0099D0C}" srcOrd="6" destOrd="0" presId="urn:microsoft.com/office/officeart/2005/8/layout/matrix1"/>
    <dgm:cxn modelId="{A80CFD4A-F2AE-4E56-812D-0F750CF9F906}" type="presParOf" srcId="{42F4CBFC-4093-4849-8C9C-424E7DD923E3}" destId="{F332BB60-2395-4470-BB4B-A486BA874CCB}" srcOrd="7" destOrd="0" presId="urn:microsoft.com/office/officeart/2005/8/layout/matrix1"/>
    <dgm:cxn modelId="{D9D630D4-4DC1-4A3A-88AA-194E52AEA67D}" type="presParOf" srcId="{72174BCD-C6E8-431D-A75E-E8FC848C6D03}" destId="{ADE91632-5B26-4B61-BE55-4D8561B8F7B8}"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400" b="1" dirty="0" smtClean="0">
              <a:solidFill>
                <a:schemeClr val="bg1"/>
              </a:solidFill>
            </a:rPr>
            <a:t>Benlik Algısının Olumlu Olması</a:t>
          </a:r>
          <a:endParaRPr lang="tr-TR" sz="24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15304E9F-1795-40BF-AC56-C5E3FEFC6F74}">
      <dgm:prSet custT="1"/>
      <dgm:spPr>
        <a:solidFill>
          <a:schemeClr val="accent4">
            <a:lumMod val="40000"/>
            <a:lumOff val="60000"/>
          </a:schemeClr>
        </a:solidFill>
      </dgm:spPr>
      <dgm:t>
        <a:bodyPr/>
        <a:lstStyle/>
        <a:p>
          <a:pPr algn="l" rtl="0"/>
          <a:r>
            <a:rPr lang="tr-TR" sz="1000" b="1" dirty="0" smtClean="0">
              <a:solidFill>
                <a:schemeClr val="accent2"/>
              </a:solidFill>
            </a:rPr>
            <a:t>           </a:t>
          </a:r>
          <a:r>
            <a:rPr lang="tr-TR" sz="1600" b="0" dirty="0" smtClean="0">
              <a:solidFill>
                <a:schemeClr val="accent2">
                  <a:lumMod val="75000"/>
                </a:schemeClr>
              </a:solidFill>
            </a:rPr>
            <a:t>Kişinin kendi kendine söylediği olumsuz sözler, o olaylar sırasında hissedilen gerginliği arttırmaktadır.</a:t>
          </a:r>
          <a:endParaRPr lang="tr-TR" sz="1600" b="0" dirty="0">
            <a:solidFill>
              <a:schemeClr val="accent2">
                <a:lumMod val="75000"/>
              </a:schemeClr>
            </a:solidFill>
          </a:endParaRPr>
        </a:p>
      </dgm:t>
    </dgm:pt>
    <dgm:pt modelId="{42569261-2934-4B42-9276-BA9EFBED8C21}" type="parTrans" cxnId="{68F4B904-58E9-4891-A4C2-58A254090764}">
      <dgm:prSet/>
      <dgm:spPr/>
      <dgm:t>
        <a:bodyPr/>
        <a:lstStyle/>
        <a:p>
          <a:endParaRPr lang="tr-TR"/>
        </a:p>
      </dgm:t>
    </dgm:pt>
    <dgm:pt modelId="{B1EE8959-C02A-427F-83C1-90DB19687621}" type="sibTrans" cxnId="{68F4B904-58E9-4891-A4C2-58A254090764}">
      <dgm:prSet/>
      <dgm:spPr/>
      <dgm:t>
        <a:bodyPr/>
        <a:lstStyle/>
        <a:p>
          <a:endParaRPr lang="tr-TR"/>
        </a:p>
      </dgm:t>
    </dgm:pt>
    <dgm:pt modelId="{FFC29389-86B4-4F06-9F8F-BD9E61921F24}">
      <dgm:prSet custT="1"/>
      <dgm:spPr>
        <a:solidFill>
          <a:schemeClr val="accent4">
            <a:lumMod val="40000"/>
            <a:lumOff val="60000"/>
          </a:schemeClr>
        </a:solidFill>
      </dgm:spPr>
      <dgm:t>
        <a:bodyPr/>
        <a:lstStyle/>
        <a:p>
          <a:pPr algn="l" rtl="0"/>
          <a:r>
            <a:rPr lang="tr-TR" sz="1600" b="1" dirty="0" smtClean="0">
              <a:solidFill>
                <a:schemeClr val="accent2"/>
              </a:solidFill>
            </a:rPr>
            <a:t>       </a:t>
          </a:r>
          <a:r>
            <a:rPr lang="tr-TR" sz="1600" b="0" dirty="0" smtClean="0">
              <a:solidFill>
                <a:schemeClr val="accent2">
                  <a:lumMod val="75000"/>
                </a:schemeClr>
              </a:solidFill>
            </a:rPr>
            <a:t>Kişinin kendi kendine yaptığı olumsuz içerikli konuşmalar, zaman geçtikçe otomatikleşir ve olumlu bir içerik ile kolayca yer değiştiremez.</a:t>
          </a:r>
          <a:endParaRPr lang="tr-TR" sz="1600" b="0" dirty="0">
            <a:solidFill>
              <a:schemeClr val="accent2">
                <a:lumMod val="75000"/>
              </a:schemeClr>
            </a:solidFill>
          </a:endParaRPr>
        </a:p>
      </dgm:t>
    </dgm:pt>
    <dgm:pt modelId="{904AF5A8-EDE3-456A-8360-E3C9F8BD861E}" type="parTrans" cxnId="{27AA3024-2D9C-44DB-8B0B-16E5EF183FE7}">
      <dgm:prSet/>
      <dgm:spPr/>
      <dgm:t>
        <a:bodyPr/>
        <a:lstStyle/>
        <a:p>
          <a:endParaRPr lang="tr-TR"/>
        </a:p>
      </dgm:t>
    </dgm:pt>
    <dgm:pt modelId="{64944883-2B5A-478F-A96A-BC22627F40DC}" type="sibTrans" cxnId="{27AA3024-2D9C-44DB-8B0B-16E5EF183FE7}">
      <dgm:prSet/>
      <dgm:spPr/>
      <dgm:t>
        <a:bodyPr/>
        <a:lstStyle/>
        <a:p>
          <a:endParaRPr lang="tr-TR"/>
        </a:p>
      </dgm:t>
    </dgm:pt>
    <dgm:pt modelId="{1BF7CABC-F221-4742-ABD9-5D8365FECE9C}">
      <dgm:prSet custT="1"/>
      <dgm:spPr>
        <a:solidFill>
          <a:schemeClr val="accent4">
            <a:lumMod val="40000"/>
            <a:lumOff val="60000"/>
          </a:schemeClr>
        </a:solidFill>
      </dgm:spPr>
      <dgm:t>
        <a:bodyPr/>
        <a:lstStyle/>
        <a:p>
          <a:pPr algn="l" rtl="0"/>
          <a:r>
            <a:rPr lang="tr-TR" sz="1400" b="1" dirty="0" smtClean="0">
              <a:solidFill>
                <a:schemeClr val="accent2"/>
              </a:solidFill>
            </a:rPr>
            <a:t>      </a:t>
          </a:r>
          <a:r>
            <a:rPr lang="tr-TR" sz="1600" b="0" dirty="0" smtClean="0">
              <a:solidFill>
                <a:schemeClr val="accent2">
                  <a:lumMod val="75000"/>
                </a:schemeClr>
              </a:solidFill>
            </a:rPr>
            <a:t>Stresle dolu olmasını beklediğiniz bir duruma girmeden önce kendinizi buna hazırlayın.</a:t>
          </a:r>
          <a:endParaRPr lang="tr-TR" sz="1600" b="0" dirty="0">
            <a:solidFill>
              <a:schemeClr val="accent2">
                <a:lumMod val="75000"/>
              </a:schemeClr>
            </a:solidFill>
          </a:endParaRPr>
        </a:p>
      </dgm:t>
    </dgm:pt>
    <dgm:pt modelId="{76D1DB25-DA94-494E-BD20-83E0A6BB9EDA}" type="parTrans" cxnId="{BE74CE26-CD5C-4D62-A160-1E8919341128}">
      <dgm:prSet/>
      <dgm:spPr/>
      <dgm:t>
        <a:bodyPr/>
        <a:lstStyle/>
        <a:p>
          <a:endParaRPr lang="tr-TR"/>
        </a:p>
      </dgm:t>
    </dgm:pt>
    <dgm:pt modelId="{78F165C9-5DA1-4BAD-AD52-1A7C9FFDF650}" type="sibTrans" cxnId="{BE74CE26-CD5C-4D62-A160-1E8919341128}">
      <dgm:prSet/>
      <dgm:spPr/>
      <dgm:t>
        <a:bodyPr/>
        <a:lstStyle/>
        <a:p>
          <a:endParaRPr lang="tr-TR"/>
        </a:p>
      </dgm:t>
    </dgm:pt>
    <dgm:pt modelId="{1E431A86-DC14-48B3-9A82-4E813F19133A}">
      <dgm:prSet custT="1"/>
      <dgm:spPr>
        <a:solidFill>
          <a:schemeClr val="accent4">
            <a:lumMod val="40000"/>
            <a:lumOff val="60000"/>
          </a:schemeClr>
        </a:solidFill>
      </dgm:spPr>
      <dgm:t>
        <a:bodyPr/>
        <a:lstStyle/>
        <a:p>
          <a:pPr algn="l" rtl="0"/>
          <a:r>
            <a:rPr lang="tr-TR" sz="1400" b="1" dirty="0" smtClean="0">
              <a:solidFill>
                <a:schemeClr val="accent2"/>
              </a:solidFill>
            </a:rPr>
            <a:t>       </a:t>
          </a:r>
          <a:r>
            <a:rPr lang="tr-TR" sz="1600" b="0" dirty="0" smtClean="0">
              <a:solidFill>
                <a:schemeClr val="accent2">
                  <a:lumMod val="75000"/>
                </a:schemeClr>
              </a:solidFill>
            </a:rPr>
            <a:t>Geçmişte</a:t>
          </a:r>
          <a:r>
            <a:rPr lang="tr-TR" sz="1600" b="0" baseline="0" dirty="0" smtClean="0">
              <a:solidFill>
                <a:schemeClr val="accent2">
                  <a:lumMod val="75000"/>
                </a:schemeClr>
              </a:solidFill>
            </a:rPr>
            <a:t> çözümlediğiniz benzer bir olayı düşünün ve kendinizi hareketlendirin.</a:t>
          </a:r>
          <a:endParaRPr lang="tr-TR" sz="1600" b="0" dirty="0">
            <a:solidFill>
              <a:schemeClr val="accent2">
                <a:lumMod val="75000"/>
              </a:schemeClr>
            </a:solidFill>
          </a:endParaRPr>
        </a:p>
      </dgm:t>
    </dgm:pt>
    <dgm:pt modelId="{FF6D5CEE-BA42-4CEB-B24D-623F4BC5B666}" type="parTrans" cxnId="{6D7786B0-9811-4551-8DB4-72C20604F7AE}">
      <dgm:prSet/>
      <dgm:spPr/>
      <dgm:t>
        <a:bodyPr/>
        <a:lstStyle/>
        <a:p>
          <a:endParaRPr lang="tr-TR"/>
        </a:p>
      </dgm:t>
    </dgm:pt>
    <dgm:pt modelId="{4BC3D8E5-92F2-4733-9F7A-99EF1874CE0B}" type="sibTrans" cxnId="{6D7786B0-9811-4551-8DB4-72C20604F7AE}">
      <dgm:prSet/>
      <dgm:spPr/>
      <dgm:t>
        <a:bodyPr/>
        <a:lstStyle/>
        <a:p>
          <a:endParaRPr lang="tr-TR"/>
        </a:p>
      </dgm:t>
    </dgm:pt>
    <dgm:pt modelId="{0ABBA7E2-28B5-4680-9E33-D14451289A2E}">
      <dgm:prSet custT="1"/>
      <dgm:spPr>
        <a:solidFill>
          <a:schemeClr val="accent4">
            <a:lumMod val="40000"/>
            <a:lumOff val="60000"/>
          </a:schemeClr>
        </a:solidFill>
      </dgm:spPr>
      <dgm:t>
        <a:bodyPr/>
        <a:lstStyle/>
        <a:p>
          <a:pPr algn="l" rtl="0"/>
          <a:r>
            <a:rPr lang="tr-TR" sz="1600" b="1" dirty="0" smtClean="0">
              <a:solidFill>
                <a:schemeClr val="accent2"/>
              </a:solidFill>
            </a:rPr>
            <a:t>     </a:t>
          </a:r>
          <a:r>
            <a:rPr lang="tr-TR" sz="1600" b="0" dirty="0" smtClean="0">
              <a:solidFill>
                <a:schemeClr val="accent2">
                  <a:lumMod val="75000"/>
                </a:schemeClr>
              </a:solidFill>
            </a:rPr>
            <a:t>Geçmişte</a:t>
          </a:r>
          <a:r>
            <a:rPr lang="tr-TR" sz="1600" b="0" baseline="0" dirty="0" smtClean="0">
              <a:solidFill>
                <a:schemeClr val="accent2">
                  <a:lumMod val="75000"/>
                </a:schemeClr>
              </a:solidFill>
            </a:rPr>
            <a:t> yaşadığınız hoşunuza giden bir yer, kişi, olay, anı düşünün ve mutluluğu ve kendinize olan güveninizi hissedin.</a:t>
          </a:r>
          <a:endParaRPr lang="tr-TR" sz="1600" b="0" dirty="0">
            <a:solidFill>
              <a:schemeClr val="accent2">
                <a:lumMod val="75000"/>
              </a:schemeClr>
            </a:solidFill>
          </a:endParaRPr>
        </a:p>
      </dgm:t>
    </dgm:pt>
    <dgm:pt modelId="{CAE3062D-CF62-4481-BFD1-4BE158FBF5D3}" type="parTrans" cxnId="{B0F9791A-CFF4-4269-ABF3-0983F14D4258}">
      <dgm:prSet/>
      <dgm:spPr/>
      <dgm:t>
        <a:bodyPr/>
        <a:lstStyle/>
        <a:p>
          <a:endParaRPr lang="tr-TR"/>
        </a:p>
      </dgm:t>
    </dgm:pt>
    <dgm:pt modelId="{F14E15F2-7B34-48B0-8970-FCE46B2A8C71}" type="sibTrans" cxnId="{B0F9791A-CFF4-4269-ABF3-0983F14D4258}">
      <dgm:prSet/>
      <dgm:spPr/>
      <dgm:t>
        <a:bodyPr/>
        <a:lstStyle/>
        <a:p>
          <a:endParaRPr lang="tr-TR"/>
        </a:p>
      </dgm:t>
    </dgm:pt>
    <dgm:pt modelId="{E102CF21-586B-4CBA-9B2B-6BF47A791F0C}">
      <dgm:prSet custT="1"/>
      <dgm:spPr>
        <a:solidFill>
          <a:schemeClr val="accent4">
            <a:lumMod val="40000"/>
            <a:lumOff val="60000"/>
          </a:schemeClr>
        </a:solidFill>
      </dgm:spPr>
      <dgm:t>
        <a:bodyPr/>
        <a:lstStyle/>
        <a:p>
          <a:pPr algn="l" rtl="0"/>
          <a:r>
            <a:rPr lang="tr-TR" sz="1400" b="1" dirty="0" smtClean="0">
              <a:solidFill>
                <a:schemeClr val="accent2"/>
              </a:solidFill>
            </a:rPr>
            <a:t>      </a:t>
          </a:r>
          <a:r>
            <a:rPr lang="tr-TR" sz="1600" b="0" dirty="0" smtClean="0">
              <a:solidFill>
                <a:schemeClr val="accent2">
                  <a:lumMod val="75000"/>
                </a:schemeClr>
              </a:solidFill>
            </a:rPr>
            <a:t>Çözümlediğiniz bir olaydan sonra kendinizi söz veya başka bir şeyle ödüllendirin</a:t>
          </a:r>
          <a:r>
            <a:rPr lang="tr-TR" sz="1400" b="0" dirty="0" smtClean="0">
              <a:solidFill>
                <a:schemeClr val="accent2">
                  <a:lumMod val="75000"/>
                </a:schemeClr>
              </a:solidFill>
            </a:rPr>
            <a:t>.</a:t>
          </a:r>
          <a:endParaRPr lang="tr-TR" sz="1400" b="0" dirty="0">
            <a:solidFill>
              <a:schemeClr val="accent2">
                <a:lumMod val="75000"/>
              </a:schemeClr>
            </a:solidFill>
          </a:endParaRPr>
        </a:p>
      </dgm:t>
    </dgm:pt>
    <dgm:pt modelId="{6CA5DC0E-CF31-491E-B31B-AD7559FF24E8}" type="parTrans" cxnId="{7056714E-509C-493A-923C-ECC3B3993DC6}">
      <dgm:prSet/>
      <dgm:spPr/>
      <dgm:t>
        <a:bodyPr/>
        <a:lstStyle/>
        <a:p>
          <a:endParaRPr lang="tr-TR"/>
        </a:p>
      </dgm:t>
    </dgm:pt>
    <dgm:pt modelId="{47EDD82E-2EC0-4394-A1B6-B42CD62B5288}" type="sibTrans" cxnId="{7056714E-509C-493A-923C-ECC3B3993DC6}">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7" custScaleX="82425" custScaleY="2000000" custLinFactX="18317" custLinFactY="130932" custLinFactNeighborX="100000" custLinFactNeighborY="200000">
        <dgm:presLayoutVars>
          <dgm:chMax val="1"/>
          <dgm:bulletEnabled val="1"/>
        </dgm:presLayoutVars>
      </dgm:prSet>
      <dgm:spPr/>
      <dgm:t>
        <a:bodyPr/>
        <a:lstStyle/>
        <a:p>
          <a:endParaRPr lang="tr-TR"/>
        </a:p>
      </dgm:t>
    </dgm:pt>
    <dgm:pt modelId="{5806F39D-0D6E-4CCA-BAEA-D2A0EE180A2F}" type="pres">
      <dgm:prSet presAssocID="{60B9E662-4828-4A35-9634-F739927CD398}" presName="sp" presStyleCnt="0"/>
      <dgm:spPr/>
    </dgm:pt>
    <dgm:pt modelId="{6ED784F8-EE7E-4F40-BAD3-C62C61FE413F}" type="pres">
      <dgm:prSet presAssocID="{15304E9F-1795-40BF-AC56-C5E3FEFC6F74}" presName="linNode" presStyleCnt="0"/>
      <dgm:spPr/>
    </dgm:pt>
    <dgm:pt modelId="{72A10E9D-805F-4190-9248-FFD2D06C00F4}" type="pres">
      <dgm:prSet presAssocID="{15304E9F-1795-40BF-AC56-C5E3FEFC6F74}" presName="parentText" presStyleLbl="node1" presStyleIdx="1" presStyleCnt="7" custScaleX="145467" custScaleY="1771200" custLinFactY="-700000" custLinFactNeighborX="-58669" custLinFactNeighborY="-738972">
        <dgm:presLayoutVars>
          <dgm:chMax val="1"/>
          <dgm:bulletEnabled val="1"/>
        </dgm:presLayoutVars>
      </dgm:prSet>
      <dgm:spPr/>
      <dgm:t>
        <a:bodyPr/>
        <a:lstStyle/>
        <a:p>
          <a:endParaRPr lang="tr-TR"/>
        </a:p>
      </dgm:t>
    </dgm:pt>
    <dgm:pt modelId="{F52FD1AA-8F0E-46E4-8262-069E8DA1A685}" type="pres">
      <dgm:prSet presAssocID="{B1EE8959-C02A-427F-83C1-90DB19687621}" presName="sp" presStyleCnt="0"/>
      <dgm:spPr/>
    </dgm:pt>
    <dgm:pt modelId="{9367867E-C92A-4486-9005-F78E2A102BC6}" type="pres">
      <dgm:prSet presAssocID="{FFC29389-86B4-4F06-9F8F-BD9E61921F24}" presName="linNode" presStyleCnt="0"/>
      <dgm:spPr/>
    </dgm:pt>
    <dgm:pt modelId="{46EFB6AE-73BA-461C-9AC7-5462B190E4D6}" type="pres">
      <dgm:prSet presAssocID="{FFC29389-86B4-4F06-9F8F-BD9E61921F24}" presName="parentText" presStyleLbl="node1" presStyleIdx="2" presStyleCnt="7" custScaleX="145467" custScaleY="1927927" custLinFactY="-650941" custLinFactNeighborX="55263" custLinFactNeighborY="-700000">
        <dgm:presLayoutVars>
          <dgm:chMax val="1"/>
          <dgm:bulletEnabled val="1"/>
        </dgm:presLayoutVars>
      </dgm:prSet>
      <dgm:spPr/>
      <dgm:t>
        <a:bodyPr/>
        <a:lstStyle/>
        <a:p>
          <a:endParaRPr lang="tr-TR"/>
        </a:p>
      </dgm:t>
    </dgm:pt>
    <dgm:pt modelId="{89E9589A-1A94-40A0-AE9D-D1A2B2AD0390}" type="pres">
      <dgm:prSet presAssocID="{64944883-2B5A-478F-A96A-BC22627F40DC}" presName="sp" presStyleCnt="0"/>
      <dgm:spPr/>
    </dgm:pt>
    <dgm:pt modelId="{776E2CCF-6968-4DFC-9A49-1CE02DB28E06}" type="pres">
      <dgm:prSet presAssocID="{1BF7CABC-F221-4742-ABD9-5D8365FECE9C}" presName="linNode" presStyleCnt="0"/>
      <dgm:spPr/>
    </dgm:pt>
    <dgm:pt modelId="{05C839C4-F314-441B-9771-CDB4E5018922}" type="pres">
      <dgm:prSet presAssocID="{1BF7CABC-F221-4742-ABD9-5D8365FECE9C}" presName="parentText" presStyleLbl="node1" presStyleIdx="3" presStyleCnt="7" custScaleX="145467" custScaleY="1817817" custLinFactY="-600000" custLinFactNeighborX="-46547" custLinFactNeighborY="-617886">
        <dgm:presLayoutVars>
          <dgm:chMax val="1"/>
          <dgm:bulletEnabled val="1"/>
        </dgm:presLayoutVars>
      </dgm:prSet>
      <dgm:spPr/>
      <dgm:t>
        <a:bodyPr/>
        <a:lstStyle/>
        <a:p>
          <a:endParaRPr lang="tr-TR"/>
        </a:p>
      </dgm:t>
    </dgm:pt>
    <dgm:pt modelId="{4B29D172-2CF9-49CA-B994-CA0AE0A23B89}" type="pres">
      <dgm:prSet presAssocID="{78F165C9-5DA1-4BAD-AD52-1A7C9FFDF650}" presName="sp" presStyleCnt="0"/>
      <dgm:spPr/>
    </dgm:pt>
    <dgm:pt modelId="{606E644E-5001-4DF1-97B5-8FBAA2C116B4}" type="pres">
      <dgm:prSet presAssocID="{1E431A86-DC14-48B3-9A82-4E813F19133A}" presName="linNode" presStyleCnt="0"/>
      <dgm:spPr/>
    </dgm:pt>
    <dgm:pt modelId="{8E4E3871-66A4-448E-91FF-1D00B8B9AAAF}" type="pres">
      <dgm:prSet presAssocID="{1E431A86-DC14-48B3-9A82-4E813F19133A}" presName="parentText" presStyleLbl="node1" presStyleIdx="4" presStyleCnt="7" custScaleX="145467" custScaleY="1629990" custLinFactY="-457434" custLinFactNeighborX="81634" custLinFactNeighborY="-500000">
        <dgm:presLayoutVars>
          <dgm:chMax val="1"/>
          <dgm:bulletEnabled val="1"/>
        </dgm:presLayoutVars>
      </dgm:prSet>
      <dgm:spPr/>
      <dgm:t>
        <a:bodyPr/>
        <a:lstStyle/>
        <a:p>
          <a:endParaRPr lang="tr-TR"/>
        </a:p>
      </dgm:t>
    </dgm:pt>
    <dgm:pt modelId="{8C5EB11D-59EC-4F95-82BF-2D5BAFB18C4B}" type="pres">
      <dgm:prSet presAssocID="{4BC3D8E5-92F2-4733-9F7A-99EF1874CE0B}" presName="sp" presStyleCnt="0"/>
      <dgm:spPr/>
    </dgm:pt>
    <dgm:pt modelId="{5017A37F-4C85-47AC-BECE-BE83485ADCCB}" type="pres">
      <dgm:prSet presAssocID="{0ABBA7E2-28B5-4680-9E33-D14451289A2E}" presName="linNode" presStyleCnt="0"/>
      <dgm:spPr/>
    </dgm:pt>
    <dgm:pt modelId="{50C55C0B-C61A-4BC9-A84D-A22D1ADD12EF}" type="pres">
      <dgm:prSet presAssocID="{0ABBA7E2-28B5-4680-9E33-D14451289A2E}" presName="parentText" presStyleLbl="node1" presStyleIdx="5" presStyleCnt="7" custScaleX="145467" custScaleY="1821545" custLinFactY="-300000" custLinFactNeighborX="-44844" custLinFactNeighborY="-321912">
        <dgm:presLayoutVars>
          <dgm:chMax val="1"/>
          <dgm:bulletEnabled val="1"/>
        </dgm:presLayoutVars>
      </dgm:prSet>
      <dgm:spPr/>
      <dgm:t>
        <a:bodyPr/>
        <a:lstStyle/>
        <a:p>
          <a:endParaRPr lang="tr-TR"/>
        </a:p>
      </dgm:t>
    </dgm:pt>
    <dgm:pt modelId="{B529AB62-B2BA-4C67-A106-CE49BB00B4D0}" type="pres">
      <dgm:prSet presAssocID="{F14E15F2-7B34-48B0-8970-FCE46B2A8C71}" presName="sp" presStyleCnt="0"/>
      <dgm:spPr/>
    </dgm:pt>
    <dgm:pt modelId="{502879B2-0C02-4FA6-98DD-8A1D549852EB}" type="pres">
      <dgm:prSet presAssocID="{E102CF21-586B-4CBA-9B2B-6BF47A791F0C}" presName="linNode" presStyleCnt="0"/>
      <dgm:spPr/>
    </dgm:pt>
    <dgm:pt modelId="{19D1E13C-6C0C-4803-A656-1181193F5E7B}" type="pres">
      <dgm:prSet presAssocID="{E102CF21-586B-4CBA-9B2B-6BF47A791F0C}" presName="parentText" presStyleLbl="node1" presStyleIdx="6" presStyleCnt="7" custScaleX="145467" custScaleY="1346918" custLinFactY="-100000" custLinFactNeighborX="79081" custLinFactNeighborY="-163408">
        <dgm:presLayoutVars>
          <dgm:chMax val="1"/>
          <dgm:bulletEnabled val="1"/>
        </dgm:presLayoutVars>
      </dgm:prSet>
      <dgm:spPr/>
      <dgm:t>
        <a:bodyPr/>
        <a:lstStyle/>
        <a:p>
          <a:endParaRPr lang="tr-TR"/>
        </a:p>
      </dgm:t>
    </dgm:pt>
  </dgm:ptLst>
  <dgm:cxnLst>
    <dgm:cxn modelId="{85169BD3-4417-498A-B0DC-E90FCB2D2108}" type="presOf" srcId="{0ABBA7E2-28B5-4680-9E33-D14451289A2E}" destId="{50C55C0B-C61A-4BC9-A84D-A22D1ADD12EF}" srcOrd="0" destOrd="0" presId="urn:microsoft.com/office/officeart/2005/8/layout/vList5"/>
    <dgm:cxn modelId="{30D0FEEA-62DE-4CC9-B83D-25EADC735119}" type="presOf" srcId="{15304E9F-1795-40BF-AC56-C5E3FEFC6F74}" destId="{72A10E9D-805F-4190-9248-FFD2D06C00F4}" srcOrd="0" destOrd="0" presId="urn:microsoft.com/office/officeart/2005/8/layout/vList5"/>
    <dgm:cxn modelId="{5F012AC7-32D3-4622-AF0F-2F1821D29C1A}" type="presOf" srcId="{E102CF21-586B-4CBA-9B2B-6BF47A791F0C}" destId="{19D1E13C-6C0C-4803-A656-1181193F5E7B}" srcOrd="0" destOrd="0" presId="urn:microsoft.com/office/officeart/2005/8/layout/vList5"/>
    <dgm:cxn modelId="{15A05559-D756-4958-96F3-87DC16AFE53E}" type="presOf" srcId="{FFC29389-86B4-4F06-9F8F-BD9E61921F24}" destId="{46EFB6AE-73BA-461C-9AC7-5462B190E4D6}" srcOrd="0" destOrd="0" presId="urn:microsoft.com/office/officeart/2005/8/layout/vList5"/>
    <dgm:cxn modelId="{27AA3024-2D9C-44DB-8B0B-16E5EF183FE7}" srcId="{8150601B-318A-4186-816E-81B1D032699A}" destId="{FFC29389-86B4-4F06-9F8F-BD9E61921F24}" srcOrd="2" destOrd="0" parTransId="{904AF5A8-EDE3-456A-8360-E3C9F8BD861E}" sibTransId="{64944883-2B5A-478F-A96A-BC22627F40DC}"/>
    <dgm:cxn modelId="{C033071C-FA77-42D2-98A5-1ADC8FE552B5}" type="presOf" srcId="{8150601B-318A-4186-816E-81B1D032699A}" destId="{7008F60C-FAFF-49FE-92BD-9F0B12CF80C0}" srcOrd="0" destOrd="0" presId="urn:microsoft.com/office/officeart/2005/8/layout/vList5"/>
    <dgm:cxn modelId="{B0F9791A-CFF4-4269-ABF3-0983F14D4258}" srcId="{8150601B-318A-4186-816E-81B1D032699A}" destId="{0ABBA7E2-28B5-4680-9E33-D14451289A2E}" srcOrd="5" destOrd="0" parTransId="{CAE3062D-CF62-4481-BFD1-4BE158FBF5D3}" sibTransId="{F14E15F2-7B34-48B0-8970-FCE46B2A8C71}"/>
    <dgm:cxn modelId="{014F6EBC-4DAB-4083-A833-B7DE0031F5A9}" type="presOf" srcId="{1E431A86-DC14-48B3-9A82-4E813F19133A}" destId="{8E4E3871-66A4-448E-91FF-1D00B8B9AAAF}" srcOrd="0" destOrd="0" presId="urn:microsoft.com/office/officeart/2005/8/layout/vList5"/>
    <dgm:cxn modelId="{EA8E3F74-F6D0-4031-9B2C-330BF64301D4}" srcId="{8150601B-318A-4186-816E-81B1D032699A}" destId="{9F512D58-EBD7-41C3-81BE-78A768CA3311}" srcOrd="0" destOrd="0" parTransId="{305FFAD1-4925-4269-A733-ACA65D964A42}" sibTransId="{60B9E662-4828-4A35-9634-F739927CD398}"/>
    <dgm:cxn modelId="{6D7786B0-9811-4551-8DB4-72C20604F7AE}" srcId="{8150601B-318A-4186-816E-81B1D032699A}" destId="{1E431A86-DC14-48B3-9A82-4E813F19133A}" srcOrd="4" destOrd="0" parTransId="{FF6D5CEE-BA42-4CEB-B24D-623F4BC5B666}" sibTransId="{4BC3D8E5-92F2-4733-9F7A-99EF1874CE0B}"/>
    <dgm:cxn modelId="{ECEBBD18-80C4-4E72-A79B-FB9F23FBBB85}" type="presOf" srcId="{9F512D58-EBD7-41C3-81BE-78A768CA3311}" destId="{66C97A86-421D-4BC8-B614-0C82E70AB491}" srcOrd="0" destOrd="0" presId="urn:microsoft.com/office/officeart/2005/8/layout/vList5"/>
    <dgm:cxn modelId="{7056714E-509C-493A-923C-ECC3B3993DC6}" srcId="{8150601B-318A-4186-816E-81B1D032699A}" destId="{E102CF21-586B-4CBA-9B2B-6BF47A791F0C}" srcOrd="6" destOrd="0" parTransId="{6CA5DC0E-CF31-491E-B31B-AD7559FF24E8}" sibTransId="{47EDD82E-2EC0-4394-A1B6-B42CD62B5288}"/>
    <dgm:cxn modelId="{BE74CE26-CD5C-4D62-A160-1E8919341128}" srcId="{8150601B-318A-4186-816E-81B1D032699A}" destId="{1BF7CABC-F221-4742-ABD9-5D8365FECE9C}" srcOrd="3" destOrd="0" parTransId="{76D1DB25-DA94-494E-BD20-83E0A6BB9EDA}" sibTransId="{78F165C9-5DA1-4BAD-AD52-1A7C9FFDF650}"/>
    <dgm:cxn modelId="{68F4B904-58E9-4891-A4C2-58A254090764}" srcId="{8150601B-318A-4186-816E-81B1D032699A}" destId="{15304E9F-1795-40BF-AC56-C5E3FEFC6F74}" srcOrd="1" destOrd="0" parTransId="{42569261-2934-4B42-9276-BA9EFBED8C21}" sibTransId="{B1EE8959-C02A-427F-83C1-90DB19687621}"/>
    <dgm:cxn modelId="{51490EA3-C7B3-45F4-B110-40D0D1ED6F2B}" type="presOf" srcId="{1BF7CABC-F221-4742-ABD9-5D8365FECE9C}" destId="{05C839C4-F314-441B-9771-CDB4E5018922}" srcOrd="0" destOrd="0" presId="urn:microsoft.com/office/officeart/2005/8/layout/vList5"/>
    <dgm:cxn modelId="{2AF6C470-4011-4E53-97CC-5C4F1D5F26E4}" type="presParOf" srcId="{7008F60C-FAFF-49FE-92BD-9F0B12CF80C0}" destId="{983D7113-2591-4953-8ACB-BE220EEA8740}" srcOrd="0" destOrd="0" presId="urn:microsoft.com/office/officeart/2005/8/layout/vList5"/>
    <dgm:cxn modelId="{F885CA1E-C3B1-44CE-ACDC-68D0F7349D3E}" type="presParOf" srcId="{983D7113-2591-4953-8ACB-BE220EEA8740}" destId="{66C97A86-421D-4BC8-B614-0C82E70AB491}" srcOrd="0" destOrd="0" presId="urn:microsoft.com/office/officeart/2005/8/layout/vList5"/>
    <dgm:cxn modelId="{8432D85A-0117-4EF2-8429-2A08FCBAACC6}" type="presParOf" srcId="{7008F60C-FAFF-49FE-92BD-9F0B12CF80C0}" destId="{5806F39D-0D6E-4CCA-BAEA-D2A0EE180A2F}" srcOrd="1" destOrd="0" presId="urn:microsoft.com/office/officeart/2005/8/layout/vList5"/>
    <dgm:cxn modelId="{4AE7918D-8346-4D8C-83A9-E752EE41DDA5}" type="presParOf" srcId="{7008F60C-FAFF-49FE-92BD-9F0B12CF80C0}" destId="{6ED784F8-EE7E-4F40-BAD3-C62C61FE413F}" srcOrd="2" destOrd="0" presId="urn:microsoft.com/office/officeart/2005/8/layout/vList5"/>
    <dgm:cxn modelId="{265446A7-4637-49AF-B0AE-84EA2A1728BC}" type="presParOf" srcId="{6ED784F8-EE7E-4F40-BAD3-C62C61FE413F}" destId="{72A10E9D-805F-4190-9248-FFD2D06C00F4}" srcOrd="0" destOrd="0" presId="urn:microsoft.com/office/officeart/2005/8/layout/vList5"/>
    <dgm:cxn modelId="{FB76CA23-4101-4483-AB99-197C6B5A9CF8}" type="presParOf" srcId="{7008F60C-FAFF-49FE-92BD-9F0B12CF80C0}" destId="{F52FD1AA-8F0E-46E4-8262-069E8DA1A685}" srcOrd="3" destOrd="0" presId="urn:microsoft.com/office/officeart/2005/8/layout/vList5"/>
    <dgm:cxn modelId="{4E02090B-4164-461E-9B9E-DC824C5A7C4F}" type="presParOf" srcId="{7008F60C-FAFF-49FE-92BD-9F0B12CF80C0}" destId="{9367867E-C92A-4486-9005-F78E2A102BC6}" srcOrd="4" destOrd="0" presId="urn:microsoft.com/office/officeart/2005/8/layout/vList5"/>
    <dgm:cxn modelId="{E7F436EB-DD68-441C-9052-182D78513418}" type="presParOf" srcId="{9367867E-C92A-4486-9005-F78E2A102BC6}" destId="{46EFB6AE-73BA-461C-9AC7-5462B190E4D6}" srcOrd="0" destOrd="0" presId="urn:microsoft.com/office/officeart/2005/8/layout/vList5"/>
    <dgm:cxn modelId="{68F1DF77-385C-47C3-8F6E-0AF82018EC30}" type="presParOf" srcId="{7008F60C-FAFF-49FE-92BD-9F0B12CF80C0}" destId="{89E9589A-1A94-40A0-AE9D-D1A2B2AD0390}" srcOrd="5" destOrd="0" presId="urn:microsoft.com/office/officeart/2005/8/layout/vList5"/>
    <dgm:cxn modelId="{E064F397-E96F-4310-96DC-364FCEBEB185}" type="presParOf" srcId="{7008F60C-FAFF-49FE-92BD-9F0B12CF80C0}" destId="{776E2CCF-6968-4DFC-9A49-1CE02DB28E06}" srcOrd="6" destOrd="0" presId="urn:microsoft.com/office/officeart/2005/8/layout/vList5"/>
    <dgm:cxn modelId="{4046D289-49BE-4153-9A66-E9A08A5B3E7B}" type="presParOf" srcId="{776E2CCF-6968-4DFC-9A49-1CE02DB28E06}" destId="{05C839C4-F314-441B-9771-CDB4E5018922}" srcOrd="0" destOrd="0" presId="urn:microsoft.com/office/officeart/2005/8/layout/vList5"/>
    <dgm:cxn modelId="{280C03EC-1806-45BE-A202-67204F8056E5}" type="presParOf" srcId="{7008F60C-FAFF-49FE-92BD-9F0B12CF80C0}" destId="{4B29D172-2CF9-49CA-B994-CA0AE0A23B89}" srcOrd="7" destOrd="0" presId="urn:microsoft.com/office/officeart/2005/8/layout/vList5"/>
    <dgm:cxn modelId="{A91CA8EC-D7C0-495D-BB4E-351F44BD5799}" type="presParOf" srcId="{7008F60C-FAFF-49FE-92BD-9F0B12CF80C0}" destId="{606E644E-5001-4DF1-97B5-8FBAA2C116B4}" srcOrd="8" destOrd="0" presId="urn:microsoft.com/office/officeart/2005/8/layout/vList5"/>
    <dgm:cxn modelId="{025C1956-3046-44AE-8A3E-072A8A3B85AA}" type="presParOf" srcId="{606E644E-5001-4DF1-97B5-8FBAA2C116B4}" destId="{8E4E3871-66A4-448E-91FF-1D00B8B9AAAF}" srcOrd="0" destOrd="0" presId="urn:microsoft.com/office/officeart/2005/8/layout/vList5"/>
    <dgm:cxn modelId="{15EEDA02-317D-4487-84F9-9C8ED97FC529}" type="presParOf" srcId="{7008F60C-FAFF-49FE-92BD-9F0B12CF80C0}" destId="{8C5EB11D-59EC-4F95-82BF-2D5BAFB18C4B}" srcOrd="9" destOrd="0" presId="urn:microsoft.com/office/officeart/2005/8/layout/vList5"/>
    <dgm:cxn modelId="{9C1DC78C-FE3E-4454-AB75-07CD8C6285D9}" type="presParOf" srcId="{7008F60C-FAFF-49FE-92BD-9F0B12CF80C0}" destId="{5017A37F-4C85-47AC-BECE-BE83485ADCCB}" srcOrd="10" destOrd="0" presId="urn:microsoft.com/office/officeart/2005/8/layout/vList5"/>
    <dgm:cxn modelId="{93177207-9585-423D-9D78-E622661D6C8F}" type="presParOf" srcId="{5017A37F-4C85-47AC-BECE-BE83485ADCCB}" destId="{50C55C0B-C61A-4BC9-A84D-A22D1ADD12EF}" srcOrd="0" destOrd="0" presId="urn:microsoft.com/office/officeart/2005/8/layout/vList5"/>
    <dgm:cxn modelId="{2A2BA894-4EA6-4DE5-8042-F99A584B7D78}" type="presParOf" srcId="{7008F60C-FAFF-49FE-92BD-9F0B12CF80C0}" destId="{B529AB62-B2BA-4C67-A106-CE49BB00B4D0}" srcOrd="11" destOrd="0" presId="urn:microsoft.com/office/officeart/2005/8/layout/vList5"/>
    <dgm:cxn modelId="{D252C2D0-2FFE-4009-9E50-C25BDF8D490E}" type="presParOf" srcId="{7008F60C-FAFF-49FE-92BD-9F0B12CF80C0}" destId="{502879B2-0C02-4FA6-98DD-8A1D549852EB}" srcOrd="12" destOrd="0" presId="urn:microsoft.com/office/officeart/2005/8/layout/vList5"/>
    <dgm:cxn modelId="{B0526FE5-48B7-4861-84D2-5A4FC51823D5}" type="presParOf" srcId="{502879B2-0C02-4FA6-98DD-8A1D549852EB}" destId="{19D1E13C-6C0C-4803-A656-1181193F5E7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smtClean="0">
              <a:solidFill>
                <a:schemeClr val="bg1"/>
              </a:solidFill>
            </a:rPr>
            <a:t>Etkili İletişim</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78049" custScaleY="421395" custLinFactY="-1000000" custLinFactNeighborX="36855" custLinFactNeighborY="-1023479">
        <dgm:presLayoutVars>
          <dgm:chMax val="1"/>
          <dgm:bulletEnabled val="1"/>
        </dgm:presLayoutVars>
      </dgm:prSet>
      <dgm:spPr/>
      <dgm:t>
        <a:bodyPr/>
        <a:lstStyle/>
        <a:p>
          <a:endParaRPr lang="tr-TR"/>
        </a:p>
      </dgm:t>
    </dgm:pt>
  </dgm:ptLst>
  <dgm:cxnLst>
    <dgm:cxn modelId="{537ED15C-84A6-47D9-9295-7DA96933BFA7}" type="presOf" srcId="{9F512D58-EBD7-41C3-81BE-78A768CA3311}" destId="{66C97A86-421D-4BC8-B614-0C82E70AB491}" srcOrd="0" destOrd="0" presId="urn:microsoft.com/office/officeart/2005/8/layout/vList5"/>
    <dgm:cxn modelId="{EA8E3F74-F6D0-4031-9B2C-330BF64301D4}" srcId="{8150601B-318A-4186-816E-81B1D032699A}" destId="{9F512D58-EBD7-41C3-81BE-78A768CA3311}" srcOrd="0" destOrd="0" parTransId="{305FFAD1-4925-4269-A733-ACA65D964A42}" sibTransId="{60B9E662-4828-4A35-9634-F739927CD398}"/>
    <dgm:cxn modelId="{B0E0C9A6-2C97-4515-936C-AC290F435AC2}" type="presOf" srcId="{8150601B-318A-4186-816E-81B1D032699A}" destId="{7008F60C-FAFF-49FE-92BD-9F0B12CF80C0}" srcOrd="0" destOrd="0" presId="urn:microsoft.com/office/officeart/2005/8/layout/vList5"/>
    <dgm:cxn modelId="{42E839DF-C636-4A37-BCD2-3EAFB790900E}" type="presParOf" srcId="{7008F60C-FAFF-49FE-92BD-9F0B12CF80C0}" destId="{983D7113-2591-4953-8ACB-BE220EEA8740}" srcOrd="0" destOrd="0" presId="urn:microsoft.com/office/officeart/2005/8/layout/vList5"/>
    <dgm:cxn modelId="{9AF9A6E1-CE43-4825-BD79-58339B608513}"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274111C-13B6-492A-9A7B-1CD1BFBF4A95}" type="doc">
      <dgm:prSet loTypeId="urn:microsoft.com/office/officeart/2005/8/layout/target2" loCatId="relationship" qsTypeId="urn:microsoft.com/office/officeart/2005/8/quickstyle/simple3" qsCatId="simple" csTypeId="urn:microsoft.com/office/officeart/2005/8/colors/accent1_2" csCatId="accent1" phldr="1"/>
      <dgm:spPr/>
      <dgm:t>
        <a:bodyPr/>
        <a:lstStyle/>
        <a:p>
          <a:endParaRPr lang="tr-TR"/>
        </a:p>
      </dgm:t>
    </dgm:pt>
    <dgm:pt modelId="{10E38758-B060-4180-8FA8-9F6770366388}">
      <dgm:prSet custT="1"/>
      <dgm:spPr>
        <a:solidFill>
          <a:schemeClr val="accent3">
            <a:lumMod val="60000"/>
            <a:lumOff val="40000"/>
          </a:schemeClr>
        </a:solidFill>
      </dgm:spPr>
      <dgm:t>
        <a:bodyPr/>
        <a:lstStyle/>
        <a:p>
          <a:pPr algn="l" rtl="0"/>
          <a:r>
            <a:rPr lang="tr-TR" sz="1400" dirty="0" smtClean="0"/>
            <a:t>     </a:t>
          </a:r>
          <a:r>
            <a:rPr lang="tr-TR" sz="1600" b="1" dirty="0" smtClean="0"/>
            <a:t>Sorunu çözmek için karşınızdaki kişiyle konuşurken “sen” </a:t>
          </a:r>
          <a:r>
            <a:rPr lang="tr-TR" sz="1600" b="1" dirty="0" err="1" smtClean="0"/>
            <a:t>li</a:t>
          </a:r>
          <a:r>
            <a:rPr lang="tr-TR" sz="1600" b="1" dirty="0" smtClean="0"/>
            <a:t> cümleler  yerine “ben” </a:t>
          </a:r>
          <a:r>
            <a:rPr lang="tr-TR" sz="1600" b="1" dirty="0" err="1" smtClean="0"/>
            <a:t>li</a:t>
          </a:r>
          <a:r>
            <a:rPr lang="tr-TR" sz="1600" b="1" dirty="0" smtClean="0"/>
            <a:t> cümleler tercih edilmelidir.</a:t>
          </a:r>
          <a:endParaRPr lang="tr-TR" sz="1600" b="1" dirty="0"/>
        </a:p>
      </dgm:t>
    </dgm:pt>
    <dgm:pt modelId="{E884FEC6-56FB-446C-9CAE-C30D9B64EBEF}" type="parTrans" cxnId="{49F867D7-B46D-4713-822D-5959F7DB4D3F}">
      <dgm:prSet/>
      <dgm:spPr/>
      <dgm:t>
        <a:bodyPr/>
        <a:lstStyle/>
        <a:p>
          <a:endParaRPr lang="tr-TR"/>
        </a:p>
      </dgm:t>
    </dgm:pt>
    <dgm:pt modelId="{9BA4DD0E-10EB-4163-99EC-85854D005321}" type="sibTrans" cxnId="{49F867D7-B46D-4713-822D-5959F7DB4D3F}">
      <dgm:prSet/>
      <dgm:spPr/>
      <dgm:t>
        <a:bodyPr/>
        <a:lstStyle/>
        <a:p>
          <a:endParaRPr lang="tr-TR"/>
        </a:p>
      </dgm:t>
    </dgm:pt>
    <dgm:pt modelId="{EA905470-1FC6-486B-B983-FD86BD5D4BFC}">
      <dgm:prSet custT="1"/>
      <dgm:spPr/>
      <dgm:t>
        <a:bodyPr/>
        <a:lstStyle/>
        <a:p>
          <a:pPr algn="l"/>
          <a:r>
            <a:rPr lang="tr-TR" sz="500" dirty="0" smtClean="0"/>
            <a:t>		</a:t>
          </a:r>
          <a:r>
            <a:rPr lang="tr-TR" sz="1600" b="1" dirty="0" smtClean="0"/>
            <a:t>“Sen” </a:t>
          </a:r>
          <a:r>
            <a:rPr lang="tr-TR" sz="1600" b="1" dirty="0" err="1" smtClean="0"/>
            <a:t>li</a:t>
          </a:r>
          <a:r>
            <a:rPr lang="tr-TR" sz="1600" b="1" dirty="0" smtClean="0"/>
            <a:t> cümle</a:t>
          </a:r>
          <a:r>
            <a:rPr lang="tr-TR" sz="1600" dirty="0" smtClean="0"/>
            <a:t>				                                </a:t>
          </a:r>
          <a:r>
            <a:rPr lang="tr-TR" sz="1600" b="1" dirty="0" smtClean="0"/>
            <a:t>“Ben” </a:t>
          </a:r>
          <a:r>
            <a:rPr lang="tr-TR" sz="1600" b="1" dirty="0" err="1" smtClean="0"/>
            <a:t>li</a:t>
          </a:r>
          <a:r>
            <a:rPr lang="tr-TR" sz="1600" b="1" dirty="0" smtClean="0"/>
            <a:t> cümle</a:t>
          </a:r>
        </a:p>
        <a:p>
          <a:pPr algn="l"/>
          <a:r>
            <a:rPr lang="tr-TR" sz="1600" dirty="0" smtClean="0"/>
            <a:t>Yeterince açık konuşmuyorsun	        Söylemeye çalıştığın şeyi anlamıyorum</a:t>
          </a:r>
        </a:p>
        <a:p>
          <a:pPr algn="l"/>
          <a:r>
            <a:rPr lang="tr-TR" sz="1600" dirty="0" smtClean="0"/>
            <a:t>Bana doğru söylemiyorsun	                  Bana doğruyu söylemediğini düşünüyorum</a:t>
          </a:r>
          <a:endParaRPr lang="tr-TR" sz="1600" dirty="0"/>
        </a:p>
      </dgm:t>
    </dgm:pt>
    <dgm:pt modelId="{1E8109D0-31A5-4AE4-8F75-479ABF3BD74C}" type="parTrans" cxnId="{73BDEB06-4055-4B0D-9BD9-99A0040896F1}">
      <dgm:prSet/>
      <dgm:spPr/>
      <dgm:t>
        <a:bodyPr/>
        <a:lstStyle/>
        <a:p>
          <a:endParaRPr lang="tr-TR"/>
        </a:p>
      </dgm:t>
    </dgm:pt>
    <dgm:pt modelId="{0ED743E9-C9C9-406E-BC0F-79D024AD5D6A}" type="sibTrans" cxnId="{73BDEB06-4055-4B0D-9BD9-99A0040896F1}">
      <dgm:prSet/>
      <dgm:spPr/>
      <dgm:t>
        <a:bodyPr/>
        <a:lstStyle/>
        <a:p>
          <a:endParaRPr lang="tr-TR"/>
        </a:p>
      </dgm:t>
    </dgm:pt>
    <dgm:pt modelId="{F5DB7316-B098-412A-8614-A02494532070}" type="pres">
      <dgm:prSet presAssocID="{1274111C-13B6-492A-9A7B-1CD1BFBF4A95}" presName="Name0" presStyleCnt="0">
        <dgm:presLayoutVars>
          <dgm:chMax val="3"/>
          <dgm:chPref val="1"/>
          <dgm:dir/>
          <dgm:animLvl val="lvl"/>
          <dgm:resizeHandles/>
        </dgm:presLayoutVars>
      </dgm:prSet>
      <dgm:spPr/>
      <dgm:t>
        <a:bodyPr/>
        <a:lstStyle/>
        <a:p>
          <a:endParaRPr lang="tr-TR"/>
        </a:p>
      </dgm:t>
    </dgm:pt>
    <dgm:pt modelId="{86D837F6-1F50-48DB-893C-87368E385E8D}" type="pres">
      <dgm:prSet presAssocID="{1274111C-13B6-492A-9A7B-1CD1BFBF4A95}" presName="outerBox" presStyleCnt="0"/>
      <dgm:spPr/>
    </dgm:pt>
    <dgm:pt modelId="{06B4F5CF-3AF9-4307-910B-3B14444FF20F}" type="pres">
      <dgm:prSet presAssocID="{1274111C-13B6-492A-9A7B-1CD1BFBF4A95}" presName="outerBoxParent" presStyleLbl="node1" presStyleIdx="0" presStyleCnt="2" custLinFactNeighborX="-2008"/>
      <dgm:spPr/>
      <dgm:t>
        <a:bodyPr/>
        <a:lstStyle/>
        <a:p>
          <a:endParaRPr lang="tr-TR"/>
        </a:p>
      </dgm:t>
    </dgm:pt>
    <dgm:pt modelId="{D1FA1B2B-E12C-4A54-9B32-B6560DF755C0}" type="pres">
      <dgm:prSet presAssocID="{1274111C-13B6-492A-9A7B-1CD1BFBF4A95}" presName="outerBoxChildren" presStyleCnt="0"/>
      <dgm:spPr/>
    </dgm:pt>
    <dgm:pt modelId="{204D3672-83AD-4A47-90B0-A982DE8AD814}" type="pres">
      <dgm:prSet presAssocID="{1274111C-13B6-492A-9A7B-1CD1BFBF4A95}" presName="middleBox" presStyleCnt="0"/>
      <dgm:spPr/>
    </dgm:pt>
    <dgm:pt modelId="{24CE898B-7804-4019-A505-55D714E009D4}" type="pres">
      <dgm:prSet presAssocID="{1274111C-13B6-492A-9A7B-1CD1BFBF4A95}" presName="middleBoxParent" presStyleLbl="node1" presStyleIdx="1" presStyleCnt="2" custScaleX="102212" custScaleY="80519" custLinFactNeighborX="209" custLinFactNeighborY="-278"/>
      <dgm:spPr/>
      <dgm:t>
        <a:bodyPr/>
        <a:lstStyle/>
        <a:p>
          <a:endParaRPr lang="tr-TR"/>
        </a:p>
      </dgm:t>
    </dgm:pt>
    <dgm:pt modelId="{650F3C76-9C07-4144-9F87-5BC8DB5840D6}" type="pres">
      <dgm:prSet presAssocID="{1274111C-13B6-492A-9A7B-1CD1BFBF4A95}" presName="middleBoxChildren" presStyleCnt="0"/>
      <dgm:spPr/>
    </dgm:pt>
  </dgm:ptLst>
  <dgm:cxnLst>
    <dgm:cxn modelId="{AB8EE628-6582-4F04-A085-19702489B5C6}" type="presOf" srcId="{10E38758-B060-4180-8FA8-9F6770366388}" destId="{06B4F5CF-3AF9-4307-910B-3B14444FF20F}" srcOrd="0" destOrd="0" presId="urn:microsoft.com/office/officeart/2005/8/layout/target2"/>
    <dgm:cxn modelId="{B9DBAFE9-B207-42D3-B374-D8747BB298DD}" type="presOf" srcId="{1274111C-13B6-492A-9A7B-1CD1BFBF4A95}" destId="{F5DB7316-B098-412A-8614-A02494532070}" srcOrd="0" destOrd="0" presId="urn:microsoft.com/office/officeart/2005/8/layout/target2"/>
    <dgm:cxn modelId="{142390C0-AEE1-49D0-BFEE-8B7D1F5B0B80}" type="presOf" srcId="{EA905470-1FC6-486B-B983-FD86BD5D4BFC}" destId="{24CE898B-7804-4019-A505-55D714E009D4}" srcOrd="0" destOrd="0" presId="urn:microsoft.com/office/officeart/2005/8/layout/target2"/>
    <dgm:cxn modelId="{49F867D7-B46D-4713-822D-5959F7DB4D3F}" srcId="{1274111C-13B6-492A-9A7B-1CD1BFBF4A95}" destId="{10E38758-B060-4180-8FA8-9F6770366388}" srcOrd="0" destOrd="0" parTransId="{E884FEC6-56FB-446C-9CAE-C30D9B64EBEF}" sibTransId="{9BA4DD0E-10EB-4163-99EC-85854D005321}"/>
    <dgm:cxn modelId="{73BDEB06-4055-4B0D-9BD9-99A0040896F1}" srcId="{1274111C-13B6-492A-9A7B-1CD1BFBF4A95}" destId="{EA905470-1FC6-486B-B983-FD86BD5D4BFC}" srcOrd="1" destOrd="0" parTransId="{1E8109D0-31A5-4AE4-8F75-479ABF3BD74C}" sibTransId="{0ED743E9-C9C9-406E-BC0F-79D024AD5D6A}"/>
    <dgm:cxn modelId="{1C72855F-28E6-448E-B021-3010E32C7943}" type="presParOf" srcId="{F5DB7316-B098-412A-8614-A02494532070}" destId="{86D837F6-1F50-48DB-893C-87368E385E8D}" srcOrd="0" destOrd="0" presId="urn:microsoft.com/office/officeart/2005/8/layout/target2"/>
    <dgm:cxn modelId="{CE99F606-CE34-4A82-9747-2C6E3CDEC9F6}" type="presParOf" srcId="{86D837F6-1F50-48DB-893C-87368E385E8D}" destId="{06B4F5CF-3AF9-4307-910B-3B14444FF20F}" srcOrd="0" destOrd="0" presId="urn:microsoft.com/office/officeart/2005/8/layout/target2"/>
    <dgm:cxn modelId="{D5BFDECD-B3AD-4C53-8CE5-381FB2AC5243}" type="presParOf" srcId="{86D837F6-1F50-48DB-893C-87368E385E8D}" destId="{D1FA1B2B-E12C-4A54-9B32-B6560DF755C0}" srcOrd="1" destOrd="0" presId="urn:microsoft.com/office/officeart/2005/8/layout/target2"/>
    <dgm:cxn modelId="{FC67A36D-B74D-4E0C-A3D5-3817C560D695}" type="presParOf" srcId="{F5DB7316-B098-412A-8614-A02494532070}" destId="{204D3672-83AD-4A47-90B0-A982DE8AD814}" srcOrd="1" destOrd="0" presId="urn:microsoft.com/office/officeart/2005/8/layout/target2"/>
    <dgm:cxn modelId="{C7AD3427-34A1-4725-A2C1-75A8F5A89077}" type="presParOf" srcId="{204D3672-83AD-4A47-90B0-A982DE8AD814}" destId="{24CE898B-7804-4019-A505-55D714E009D4}" srcOrd="0" destOrd="0" presId="urn:microsoft.com/office/officeart/2005/8/layout/target2"/>
    <dgm:cxn modelId="{87AFB56C-7F9B-4ACB-8E99-22FEE3C6E1CB}" type="presParOf" srcId="{204D3672-83AD-4A47-90B0-A982DE8AD814}" destId="{650F3C76-9C07-4144-9F87-5BC8DB5840D6}" srcOrd="1" destOrd="0" presId="urn:microsoft.com/office/officeart/2005/8/layout/targe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0CE34-69BA-4B60-85A6-62E255F64057}" type="doc">
      <dgm:prSet loTypeId="urn:microsoft.com/office/officeart/2005/8/layout/pyramid1" loCatId="pyramid" qsTypeId="urn:microsoft.com/office/officeart/2005/8/quickstyle/simple1" qsCatId="simple" csTypeId="urn:microsoft.com/office/officeart/2005/8/colors/accent1_2" csCatId="accent1" phldr="1"/>
      <dgm:spPr/>
      <dgm:t>
        <a:bodyPr/>
        <a:lstStyle/>
        <a:p>
          <a:endParaRPr lang="tr-TR"/>
        </a:p>
      </dgm:t>
    </dgm:pt>
    <dgm:pt modelId="{60C97414-43DF-4401-8E91-628FC0CAEDF9}">
      <dgm:prSet custT="1"/>
      <dgm:spPr>
        <a:solidFill>
          <a:srgbClr val="FF0000"/>
        </a:solidFill>
      </dgm:spPr>
      <dgm:t>
        <a:bodyPr/>
        <a:lstStyle/>
        <a:p>
          <a:pPr rtl="0"/>
          <a:r>
            <a:rPr lang="tr-TR" sz="3200" b="1" dirty="0" smtClean="0"/>
            <a:t>Bitkinlik safhası </a:t>
          </a:r>
          <a:endParaRPr lang="tr-TR" sz="3200" dirty="0"/>
        </a:p>
      </dgm:t>
    </dgm:pt>
    <dgm:pt modelId="{9B7DE965-BC7D-4C68-94DC-2E451641A04D}" type="parTrans" cxnId="{709901F3-D912-4A09-A69D-E1E04E19F780}">
      <dgm:prSet/>
      <dgm:spPr/>
      <dgm:t>
        <a:bodyPr/>
        <a:lstStyle/>
        <a:p>
          <a:endParaRPr lang="tr-TR"/>
        </a:p>
      </dgm:t>
    </dgm:pt>
    <dgm:pt modelId="{3C53D9DD-50D9-4010-B72D-C7EB8236B89A}" type="sibTrans" cxnId="{709901F3-D912-4A09-A69D-E1E04E19F780}">
      <dgm:prSet/>
      <dgm:spPr/>
      <dgm:t>
        <a:bodyPr/>
        <a:lstStyle/>
        <a:p>
          <a:endParaRPr lang="tr-TR"/>
        </a:p>
      </dgm:t>
    </dgm:pt>
    <dgm:pt modelId="{0C36CD78-D0F2-4BB2-B383-EBB401AA7C3F}">
      <dgm:prSet/>
      <dgm:spPr/>
      <dgm:t>
        <a:bodyPr/>
        <a:lstStyle/>
        <a:p>
          <a:pPr rtl="0"/>
          <a:r>
            <a:rPr lang="tr-TR" dirty="0" smtClean="0"/>
            <a:t>Stres verici olay çok ciddi ise ve uzun sürerse organizma tükenir, artık organizmada geri dönüşü olmayan izler bırakır. </a:t>
          </a:r>
          <a:endParaRPr lang="tr-TR" dirty="0"/>
        </a:p>
      </dgm:t>
    </dgm:pt>
    <dgm:pt modelId="{8809C959-B4B8-4DB8-9B4A-30BBB803D139}" type="parTrans" cxnId="{B6281CD1-9FFF-4A0D-AFC9-ABC936420DB5}">
      <dgm:prSet/>
      <dgm:spPr/>
      <dgm:t>
        <a:bodyPr/>
        <a:lstStyle/>
        <a:p>
          <a:endParaRPr lang="tr-TR"/>
        </a:p>
      </dgm:t>
    </dgm:pt>
    <dgm:pt modelId="{0B862377-6098-4139-812E-4A93BC4B2FF7}" type="sibTrans" cxnId="{B6281CD1-9FFF-4A0D-AFC9-ABC936420DB5}">
      <dgm:prSet/>
      <dgm:spPr/>
      <dgm:t>
        <a:bodyPr/>
        <a:lstStyle/>
        <a:p>
          <a:endParaRPr lang="tr-TR"/>
        </a:p>
      </dgm:t>
    </dgm:pt>
    <dgm:pt modelId="{E8C4953E-D80E-48DA-8023-37C8038DE355}">
      <dgm:prSet custT="1"/>
      <dgm:spPr>
        <a:solidFill>
          <a:schemeClr val="accent6">
            <a:lumMod val="75000"/>
          </a:schemeClr>
        </a:solidFill>
      </dgm:spPr>
      <dgm:t>
        <a:bodyPr/>
        <a:lstStyle/>
        <a:p>
          <a:pPr rtl="0"/>
          <a:r>
            <a:rPr lang="tr-TR" sz="3200" b="1" dirty="0" smtClean="0"/>
            <a:t>Dayanıklılık safhası</a:t>
          </a:r>
          <a:endParaRPr lang="tr-TR" sz="3200" b="1" dirty="0"/>
        </a:p>
      </dgm:t>
    </dgm:pt>
    <dgm:pt modelId="{873BBA4A-62E9-48B8-B6A7-AFE3F6B6B820}" type="parTrans" cxnId="{77CB6122-7EBB-4E84-9134-F2FED363C106}">
      <dgm:prSet/>
      <dgm:spPr/>
      <dgm:t>
        <a:bodyPr/>
        <a:lstStyle/>
        <a:p>
          <a:endParaRPr lang="tr-TR"/>
        </a:p>
      </dgm:t>
    </dgm:pt>
    <dgm:pt modelId="{E4888B2F-BF6E-4428-A4B6-999F8B848884}" type="sibTrans" cxnId="{77CB6122-7EBB-4E84-9134-F2FED363C106}">
      <dgm:prSet/>
      <dgm:spPr/>
      <dgm:t>
        <a:bodyPr/>
        <a:lstStyle/>
        <a:p>
          <a:endParaRPr lang="tr-TR"/>
        </a:p>
      </dgm:t>
    </dgm:pt>
    <dgm:pt modelId="{31A84D39-8718-4DBA-9388-AC6DA44F0D60}">
      <dgm:prSet/>
      <dgm:spPr/>
      <dgm:t>
        <a:bodyPr/>
        <a:lstStyle/>
        <a:p>
          <a:pPr rtl="0"/>
          <a:r>
            <a:rPr lang="tr-TR" dirty="0" smtClean="0"/>
            <a:t>Organizma yüz yüze olduğu stres verici duruma karşı direncini yükseltir. Bu dönemi başarı ile aşarsa beden normale döner, başarısız olursa beden kuvvetten düşer.</a:t>
          </a:r>
          <a:br>
            <a:rPr lang="tr-TR" dirty="0" smtClean="0"/>
          </a:br>
          <a:endParaRPr lang="tr-TR" dirty="0"/>
        </a:p>
      </dgm:t>
    </dgm:pt>
    <dgm:pt modelId="{DBDE6E0A-240E-4ADD-8645-0E206A7321FD}" type="parTrans" cxnId="{53B60FAA-1B7F-4F46-9727-D700083DA500}">
      <dgm:prSet/>
      <dgm:spPr/>
      <dgm:t>
        <a:bodyPr/>
        <a:lstStyle/>
        <a:p>
          <a:endParaRPr lang="tr-TR"/>
        </a:p>
      </dgm:t>
    </dgm:pt>
    <dgm:pt modelId="{8A7A337B-344F-499A-A3ED-0C6E61DD2C71}" type="sibTrans" cxnId="{53B60FAA-1B7F-4F46-9727-D700083DA500}">
      <dgm:prSet/>
      <dgm:spPr/>
      <dgm:t>
        <a:bodyPr/>
        <a:lstStyle/>
        <a:p>
          <a:endParaRPr lang="tr-TR"/>
        </a:p>
      </dgm:t>
    </dgm:pt>
    <dgm:pt modelId="{08C5405D-8F81-43D3-AAC3-6B70D3D564D7}">
      <dgm:prSet custT="1"/>
      <dgm:spPr>
        <a:solidFill>
          <a:schemeClr val="accent1">
            <a:lumMod val="75000"/>
          </a:schemeClr>
        </a:solidFill>
      </dgm:spPr>
      <dgm:t>
        <a:bodyPr/>
        <a:lstStyle/>
        <a:p>
          <a:pPr rtl="0"/>
          <a:r>
            <a:rPr lang="tr-TR" sz="3200" b="1" dirty="0" smtClean="0"/>
            <a:t>Alarm Reaksiyonu</a:t>
          </a:r>
          <a:endParaRPr lang="tr-TR" sz="3200" b="1" dirty="0"/>
        </a:p>
      </dgm:t>
    </dgm:pt>
    <dgm:pt modelId="{FC968BC2-0B16-477A-8CFD-68F04194A2ED}" type="parTrans" cxnId="{717B909F-CB15-4A11-A9D1-79C93283296F}">
      <dgm:prSet/>
      <dgm:spPr/>
      <dgm:t>
        <a:bodyPr/>
        <a:lstStyle/>
        <a:p>
          <a:endParaRPr lang="tr-TR"/>
        </a:p>
      </dgm:t>
    </dgm:pt>
    <dgm:pt modelId="{FC210C5A-21F1-4324-9F3F-32791C10F8E3}" type="sibTrans" cxnId="{717B909F-CB15-4A11-A9D1-79C93283296F}">
      <dgm:prSet/>
      <dgm:spPr/>
      <dgm:t>
        <a:bodyPr/>
        <a:lstStyle/>
        <a:p>
          <a:endParaRPr lang="tr-TR"/>
        </a:p>
      </dgm:t>
    </dgm:pt>
    <dgm:pt modelId="{480FDA16-597E-4D8E-9CA7-041BB4386349}">
      <dgm:prSet/>
      <dgm:spPr/>
      <dgm:t>
        <a:bodyPr/>
        <a:lstStyle/>
        <a:p>
          <a:pPr rtl="0"/>
          <a:r>
            <a:rPr lang="tr-TR" dirty="0" smtClean="0"/>
            <a:t>Bu dönem, organizmanın dış uyaranı stres olarak algıladığı durumdur. Organizma mücadele ederek ya da kaçarak stresten korunmaya çalışır.</a:t>
          </a:r>
          <a:endParaRPr lang="tr-TR" dirty="0"/>
        </a:p>
      </dgm:t>
    </dgm:pt>
    <dgm:pt modelId="{40CAA281-89D6-45F9-BCA8-0109D35734DD}" type="parTrans" cxnId="{67F0092F-E3E3-4014-B6B3-85F28DA01DCB}">
      <dgm:prSet/>
      <dgm:spPr/>
      <dgm:t>
        <a:bodyPr/>
        <a:lstStyle/>
        <a:p>
          <a:endParaRPr lang="tr-TR"/>
        </a:p>
      </dgm:t>
    </dgm:pt>
    <dgm:pt modelId="{E5065021-6475-40FC-B8A8-B723A2556B3F}" type="sibTrans" cxnId="{67F0092F-E3E3-4014-B6B3-85F28DA01DCB}">
      <dgm:prSet/>
      <dgm:spPr/>
      <dgm:t>
        <a:bodyPr/>
        <a:lstStyle/>
        <a:p>
          <a:endParaRPr lang="tr-TR"/>
        </a:p>
      </dgm:t>
    </dgm:pt>
    <dgm:pt modelId="{A575EAAE-FDF5-4A3E-B2F6-2A55E6178CBF}" type="pres">
      <dgm:prSet presAssocID="{5170CE34-69BA-4B60-85A6-62E255F64057}" presName="Name0" presStyleCnt="0">
        <dgm:presLayoutVars>
          <dgm:dir/>
          <dgm:animLvl val="lvl"/>
          <dgm:resizeHandles val="exact"/>
        </dgm:presLayoutVars>
      </dgm:prSet>
      <dgm:spPr/>
      <dgm:t>
        <a:bodyPr/>
        <a:lstStyle/>
        <a:p>
          <a:endParaRPr lang="tr-TR"/>
        </a:p>
      </dgm:t>
    </dgm:pt>
    <dgm:pt modelId="{32D60394-DE08-4577-9731-07E2A265EB79}" type="pres">
      <dgm:prSet presAssocID="{60C97414-43DF-4401-8E91-628FC0CAEDF9}" presName="Name8" presStyleCnt="0"/>
      <dgm:spPr/>
    </dgm:pt>
    <dgm:pt modelId="{3B9DAEEA-995F-433C-B5C0-A08A5CC171F5}" type="pres">
      <dgm:prSet presAssocID="{60C97414-43DF-4401-8E91-628FC0CAEDF9}" presName="acctBkgd" presStyleLbl="alignAcc1" presStyleIdx="0" presStyleCnt="3"/>
      <dgm:spPr/>
      <dgm:t>
        <a:bodyPr/>
        <a:lstStyle/>
        <a:p>
          <a:endParaRPr lang="tr-TR"/>
        </a:p>
      </dgm:t>
    </dgm:pt>
    <dgm:pt modelId="{62C77999-78A4-4F7C-8CA3-6D8910706406}" type="pres">
      <dgm:prSet presAssocID="{60C97414-43DF-4401-8E91-628FC0CAEDF9}" presName="acctTx" presStyleLbl="alignAcc1" presStyleIdx="0" presStyleCnt="3">
        <dgm:presLayoutVars>
          <dgm:bulletEnabled val="1"/>
        </dgm:presLayoutVars>
      </dgm:prSet>
      <dgm:spPr/>
      <dgm:t>
        <a:bodyPr/>
        <a:lstStyle/>
        <a:p>
          <a:endParaRPr lang="tr-TR"/>
        </a:p>
      </dgm:t>
    </dgm:pt>
    <dgm:pt modelId="{0726F4B4-2832-4A02-93C9-08E693B0BC82}" type="pres">
      <dgm:prSet presAssocID="{60C97414-43DF-4401-8E91-628FC0CAEDF9}" presName="level" presStyleLbl="node1" presStyleIdx="0" presStyleCnt="3">
        <dgm:presLayoutVars>
          <dgm:chMax val="1"/>
          <dgm:bulletEnabled val="1"/>
        </dgm:presLayoutVars>
      </dgm:prSet>
      <dgm:spPr/>
      <dgm:t>
        <a:bodyPr/>
        <a:lstStyle/>
        <a:p>
          <a:endParaRPr lang="tr-TR"/>
        </a:p>
      </dgm:t>
    </dgm:pt>
    <dgm:pt modelId="{DF0AC86E-33FB-45EB-A10F-E2A37096A704}" type="pres">
      <dgm:prSet presAssocID="{60C97414-43DF-4401-8E91-628FC0CAEDF9}" presName="levelTx" presStyleLbl="revTx" presStyleIdx="0" presStyleCnt="0">
        <dgm:presLayoutVars>
          <dgm:chMax val="1"/>
          <dgm:bulletEnabled val="1"/>
        </dgm:presLayoutVars>
      </dgm:prSet>
      <dgm:spPr/>
      <dgm:t>
        <a:bodyPr/>
        <a:lstStyle/>
        <a:p>
          <a:endParaRPr lang="tr-TR"/>
        </a:p>
      </dgm:t>
    </dgm:pt>
    <dgm:pt modelId="{76D12E48-CA09-48E5-BFAA-4F56810F606A}" type="pres">
      <dgm:prSet presAssocID="{E8C4953E-D80E-48DA-8023-37C8038DE355}" presName="Name8" presStyleCnt="0"/>
      <dgm:spPr/>
    </dgm:pt>
    <dgm:pt modelId="{7C7F099E-CABE-45B7-AE16-1711436F1314}" type="pres">
      <dgm:prSet presAssocID="{E8C4953E-D80E-48DA-8023-37C8038DE355}" presName="acctBkgd" presStyleLbl="alignAcc1" presStyleIdx="1" presStyleCnt="3"/>
      <dgm:spPr/>
      <dgm:t>
        <a:bodyPr/>
        <a:lstStyle/>
        <a:p>
          <a:endParaRPr lang="tr-TR"/>
        </a:p>
      </dgm:t>
    </dgm:pt>
    <dgm:pt modelId="{216FB201-2E1C-4F1E-B758-931A2CB698FE}" type="pres">
      <dgm:prSet presAssocID="{E8C4953E-D80E-48DA-8023-37C8038DE355}" presName="acctTx" presStyleLbl="alignAcc1" presStyleIdx="1" presStyleCnt="3">
        <dgm:presLayoutVars>
          <dgm:bulletEnabled val="1"/>
        </dgm:presLayoutVars>
      </dgm:prSet>
      <dgm:spPr/>
      <dgm:t>
        <a:bodyPr/>
        <a:lstStyle/>
        <a:p>
          <a:endParaRPr lang="tr-TR"/>
        </a:p>
      </dgm:t>
    </dgm:pt>
    <dgm:pt modelId="{E9A486AB-76CF-4BE0-A994-58FC2C0ABABC}" type="pres">
      <dgm:prSet presAssocID="{E8C4953E-D80E-48DA-8023-37C8038DE355}" presName="level" presStyleLbl="node1" presStyleIdx="1" presStyleCnt="3">
        <dgm:presLayoutVars>
          <dgm:chMax val="1"/>
          <dgm:bulletEnabled val="1"/>
        </dgm:presLayoutVars>
      </dgm:prSet>
      <dgm:spPr/>
      <dgm:t>
        <a:bodyPr/>
        <a:lstStyle/>
        <a:p>
          <a:endParaRPr lang="tr-TR"/>
        </a:p>
      </dgm:t>
    </dgm:pt>
    <dgm:pt modelId="{9A0098B9-1C92-4C64-AC19-B457B7994F90}" type="pres">
      <dgm:prSet presAssocID="{E8C4953E-D80E-48DA-8023-37C8038DE355}" presName="levelTx" presStyleLbl="revTx" presStyleIdx="0" presStyleCnt="0">
        <dgm:presLayoutVars>
          <dgm:chMax val="1"/>
          <dgm:bulletEnabled val="1"/>
        </dgm:presLayoutVars>
      </dgm:prSet>
      <dgm:spPr/>
      <dgm:t>
        <a:bodyPr/>
        <a:lstStyle/>
        <a:p>
          <a:endParaRPr lang="tr-TR"/>
        </a:p>
      </dgm:t>
    </dgm:pt>
    <dgm:pt modelId="{F90A0A9D-4040-4677-A084-D9AC1210D206}" type="pres">
      <dgm:prSet presAssocID="{08C5405D-8F81-43D3-AAC3-6B70D3D564D7}" presName="Name8" presStyleCnt="0"/>
      <dgm:spPr/>
    </dgm:pt>
    <dgm:pt modelId="{C564B507-87BE-4CE6-BA39-BEFACE1F7BF6}" type="pres">
      <dgm:prSet presAssocID="{08C5405D-8F81-43D3-AAC3-6B70D3D564D7}" presName="acctBkgd" presStyleLbl="alignAcc1" presStyleIdx="2" presStyleCnt="3"/>
      <dgm:spPr/>
      <dgm:t>
        <a:bodyPr/>
        <a:lstStyle/>
        <a:p>
          <a:endParaRPr lang="tr-TR"/>
        </a:p>
      </dgm:t>
    </dgm:pt>
    <dgm:pt modelId="{A0F48850-1CC3-4370-8D01-25014974B801}" type="pres">
      <dgm:prSet presAssocID="{08C5405D-8F81-43D3-AAC3-6B70D3D564D7}" presName="acctTx" presStyleLbl="alignAcc1" presStyleIdx="2" presStyleCnt="3">
        <dgm:presLayoutVars>
          <dgm:bulletEnabled val="1"/>
        </dgm:presLayoutVars>
      </dgm:prSet>
      <dgm:spPr/>
      <dgm:t>
        <a:bodyPr/>
        <a:lstStyle/>
        <a:p>
          <a:endParaRPr lang="tr-TR"/>
        </a:p>
      </dgm:t>
    </dgm:pt>
    <dgm:pt modelId="{A04609ED-B02C-4544-A3B1-EC6040C6394D}" type="pres">
      <dgm:prSet presAssocID="{08C5405D-8F81-43D3-AAC3-6B70D3D564D7}" presName="level" presStyleLbl="node1" presStyleIdx="2" presStyleCnt="3">
        <dgm:presLayoutVars>
          <dgm:chMax val="1"/>
          <dgm:bulletEnabled val="1"/>
        </dgm:presLayoutVars>
      </dgm:prSet>
      <dgm:spPr/>
      <dgm:t>
        <a:bodyPr/>
        <a:lstStyle/>
        <a:p>
          <a:endParaRPr lang="tr-TR"/>
        </a:p>
      </dgm:t>
    </dgm:pt>
    <dgm:pt modelId="{0D6D9600-037A-4A17-939A-06E1E6021F90}" type="pres">
      <dgm:prSet presAssocID="{08C5405D-8F81-43D3-AAC3-6B70D3D564D7}" presName="levelTx" presStyleLbl="revTx" presStyleIdx="0" presStyleCnt="0">
        <dgm:presLayoutVars>
          <dgm:chMax val="1"/>
          <dgm:bulletEnabled val="1"/>
        </dgm:presLayoutVars>
      </dgm:prSet>
      <dgm:spPr/>
      <dgm:t>
        <a:bodyPr/>
        <a:lstStyle/>
        <a:p>
          <a:endParaRPr lang="tr-TR"/>
        </a:p>
      </dgm:t>
    </dgm:pt>
  </dgm:ptLst>
  <dgm:cxnLst>
    <dgm:cxn modelId="{709901F3-D912-4A09-A69D-E1E04E19F780}" srcId="{5170CE34-69BA-4B60-85A6-62E255F64057}" destId="{60C97414-43DF-4401-8E91-628FC0CAEDF9}" srcOrd="0" destOrd="0" parTransId="{9B7DE965-BC7D-4C68-94DC-2E451641A04D}" sibTransId="{3C53D9DD-50D9-4010-B72D-C7EB8236B89A}"/>
    <dgm:cxn modelId="{869B9A48-5689-4A37-A985-14952CE082CA}" type="presOf" srcId="{60C97414-43DF-4401-8E91-628FC0CAEDF9}" destId="{DF0AC86E-33FB-45EB-A10F-E2A37096A704}" srcOrd="1" destOrd="0" presId="urn:microsoft.com/office/officeart/2005/8/layout/pyramid1"/>
    <dgm:cxn modelId="{77CB6122-7EBB-4E84-9134-F2FED363C106}" srcId="{5170CE34-69BA-4B60-85A6-62E255F64057}" destId="{E8C4953E-D80E-48DA-8023-37C8038DE355}" srcOrd="1" destOrd="0" parTransId="{873BBA4A-62E9-48B8-B6A7-AFE3F6B6B820}" sibTransId="{E4888B2F-BF6E-4428-A4B6-999F8B848884}"/>
    <dgm:cxn modelId="{DDE9C648-2557-496E-9569-77490C9530C4}" type="presOf" srcId="{60C97414-43DF-4401-8E91-628FC0CAEDF9}" destId="{0726F4B4-2832-4A02-93C9-08E693B0BC82}" srcOrd="0" destOrd="0" presId="urn:microsoft.com/office/officeart/2005/8/layout/pyramid1"/>
    <dgm:cxn modelId="{7EA1ABC0-847A-497A-B579-8D7787D36164}" type="presOf" srcId="{0C36CD78-D0F2-4BB2-B383-EBB401AA7C3F}" destId="{3B9DAEEA-995F-433C-B5C0-A08A5CC171F5}" srcOrd="0" destOrd="0" presId="urn:microsoft.com/office/officeart/2005/8/layout/pyramid1"/>
    <dgm:cxn modelId="{06306ED6-F634-4932-8D4F-4B1049E91CD3}" type="presOf" srcId="{31A84D39-8718-4DBA-9388-AC6DA44F0D60}" destId="{216FB201-2E1C-4F1E-B758-931A2CB698FE}" srcOrd="1" destOrd="0" presId="urn:microsoft.com/office/officeart/2005/8/layout/pyramid1"/>
    <dgm:cxn modelId="{4827F5EB-6E6D-4E6D-87B9-A9062E8B8170}" type="presOf" srcId="{5170CE34-69BA-4B60-85A6-62E255F64057}" destId="{A575EAAE-FDF5-4A3E-B2F6-2A55E6178CBF}" srcOrd="0" destOrd="0" presId="urn:microsoft.com/office/officeart/2005/8/layout/pyramid1"/>
    <dgm:cxn modelId="{B6281CD1-9FFF-4A0D-AFC9-ABC936420DB5}" srcId="{60C97414-43DF-4401-8E91-628FC0CAEDF9}" destId="{0C36CD78-D0F2-4BB2-B383-EBB401AA7C3F}" srcOrd="0" destOrd="0" parTransId="{8809C959-B4B8-4DB8-9B4A-30BBB803D139}" sibTransId="{0B862377-6098-4139-812E-4A93BC4B2FF7}"/>
    <dgm:cxn modelId="{717B909F-CB15-4A11-A9D1-79C93283296F}" srcId="{5170CE34-69BA-4B60-85A6-62E255F64057}" destId="{08C5405D-8F81-43D3-AAC3-6B70D3D564D7}" srcOrd="2" destOrd="0" parTransId="{FC968BC2-0B16-477A-8CFD-68F04194A2ED}" sibTransId="{FC210C5A-21F1-4324-9F3F-32791C10F8E3}"/>
    <dgm:cxn modelId="{16660692-F813-4FFF-A38F-045B2619922D}" type="presOf" srcId="{31A84D39-8718-4DBA-9388-AC6DA44F0D60}" destId="{7C7F099E-CABE-45B7-AE16-1711436F1314}" srcOrd="0" destOrd="0" presId="urn:microsoft.com/office/officeart/2005/8/layout/pyramid1"/>
    <dgm:cxn modelId="{37DCFA81-9793-4973-91AE-B8C15030F22A}" type="presOf" srcId="{08C5405D-8F81-43D3-AAC3-6B70D3D564D7}" destId="{0D6D9600-037A-4A17-939A-06E1E6021F90}" srcOrd="1" destOrd="0" presId="urn:microsoft.com/office/officeart/2005/8/layout/pyramid1"/>
    <dgm:cxn modelId="{7C4AFC6E-76DA-460E-911B-C9759BCC9808}" type="presOf" srcId="{0C36CD78-D0F2-4BB2-B383-EBB401AA7C3F}" destId="{62C77999-78A4-4F7C-8CA3-6D8910706406}" srcOrd="1" destOrd="0" presId="urn:microsoft.com/office/officeart/2005/8/layout/pyramid1"/>
    <dgm:cxn modelId="{53B60FAA-1B7F-4F46-9727-D700083DA500}" srcId="{E8C4953E-D80E-48DA-8023-37C8038DE355}" destId="{31A84D39-8718-4DBA-9388-AC6DA44F0D60}" srcOrd="0" destOrd="0" parTransId="{DBDE6E0A-240E-4ADD-8645-0E206A7321FD}" sibTransId="{8A7A337B-344F-499A-A3ED-0C6E61DD2C71}"/>
    <dgm:cxn modelId="{C4501DB2-61C0-494D-B52D-0B33EBFBAD59}" type="presOf" srcId="{E8C4953E-D80E-48DA-8023-37C8038DE355}" destId="{E9A486AB-76CF-4BE0-A994-58FC2C0ABABC}" srcOrd="0" destOrd="0" presId="urn:microsoft.com/office/officeart/2005/8/layout/pyramid1"/>
    <dgm:cxn modelId="{2C1D61FA-4E6B-457F-8581-585E431D1F7A}" type="presOf" srcId="{E8C4953E-D80E-48DA-8023-37C8038DE355}" destId="{9A0098B9-1C92-4C64-AC19-B457B7994F90}" srcOrd="1" destOrd="0" presId="urn:microsoft.com/office/officeart/2005/8/layout/pyramid1"/>
    <dgm:cxn modelId="{67F0092F-E3E3-4014-B6B3-85F28DA01DCB}" srcId="{08C5405D-8F81-43D3-AAC3-6B70D3D564D7}" destId="{480FDA16-597E-4D8E-9CA7-041BB4386349}" srcOrd="0" destOrd="0" parTransId="{40CAA281-89D6-45F9-BCA8-0109D35734DD}" sibTransId="{E5065021-6475-40FC-B8A8-B723A2556B3F}"/>
    <dgm:cxn modelId="{F1CCA4E6-153E-4085-93F9-A54403C10D6F}" type="presOf" srcId="{480FDA16-597E-4D8E-9CA7-041BB4386349}" destId="{A0F48850-1CC3-4370-8D01-25014974B801}" srcOrd="1" destOrd="0" presId="urn:microsoft.com/office/officeart/2005/8/layout/pyramid1"/>
    <dgm:cxn modelId="{DDF885DB-3EA6-4E13-9B79-59479DCFE000}" type="presOf" srcId="{480FDA16-597E-4D8E-9CA7-041BB4386349}" destId="{C564B507-87BE-4CE6-BA39-BEFACE1F7BF6}" srcOrd="0" destOrd="0" presId="urn:microsoft.com/office/officeart/2005/8/layout/pyramid1"/>
    <dgm:cxn modelId="{908D42CB-8A2F-4C64-A3C8-432FBC751542}" type="presOf" srcId="{08C5405D-8F81-43D3-AAC3-6B70D3D564D7}" destId="{A04609ED-B02C-4544-A3B1-EC6040C6394D}" srcOrd="0" destOrd="0" presId="urn:microsoft.com/office/officeart/2005/8/layout/pyramid1"/>
    <dgm:cxn modelId="{F071B6B1-E1B9-42C9-992E-B65D38D7DACD}" type="presParOf" srcId="{A575EAAE-FDF5-4A3E-B2F6-2A55E6178CBF}" destId="{32D60394-DE08-4577-9731-07E2A265EB79}" srcOrd="0" destOrd="0" presId="urn:microsoft.com/office/officeart/2005/8/layout/pyramid1"/>
    <dgm:cxn modelId="{001C8356-033B-4338-81DD-0D499DEC0250}" type="presParOf" srcId="{32D60394-DE08-4577-9731-07E2A265EB79}" destId="{3B9DAEEA-995F-433C-B5C0-A08A5CC171F5}" srcOrd="0" destOrd="0" presId="urn:microsoft.com/office/officeart/2005/8/layout/pyramid1"/>
    <dgm:cxn modelId="{C92FF45A-454C-48E7-9756-B0B39DA2BADA}" type="presParOf" srcId="{32D60394-DE08-4577-9731-07E2A265EB79}" destId="{62C77999-78A4-4F7C-8CA3-6D8910706406}" srcOrd="1" destOrd="0" presId="urn:microsoft.com/office/officeart/2005/8/layout/pyramid1"/>
    <dgm:cxn modelId="{70A92363-2E0F-48E5-BFB2-FB223B2B7C96}" type="presParOf" srcId="{32D60394-DE08-4577-9731-07E2A265EB79}" destId="{0726F4B4-2832-4A02-93C9-08E693B0BC82}" srcOrd="2" destOrd="0" presId="urn:microsoft.com/office/officeart/2005/8/layout/pyramid1"/>
    <dgm:cxn modelId="{25E5CB5A-DA72-4F1F-B4A7-6256FB1A58A3}" type="presParOf" srcId="{32D60394-DE08-4577-9731-07E2A265EB79}" destId="{DF0AC86E-33FB-45EB-A10F-E2A37096A704}" srcOrd="3" destOrd="0" presId="urn:microsoft.com/office/officeart/2005/8/layout/pyramid1"/>
    <dgm:cxn modelId="{E12992AA-53AD-4339-A716-A9C18AE93D01}" type="presParOf" srcId="{A575EAAE-FDF5-4A3E-B2F6-2A55E6178CBF}" destId="{76D12E48-CA09-48E5-BFAA-4F56810F606A}" srcOrd="1" destOrd="0" presId="urn:microsoft.com/office/officeart/2005/8/layout/pyramid1"/>
    <dgm:cxn modelId="{831FF2F0-F7A0-464A-829C-5E382058F9C9}" type="presParOf" srcId="{76D12E48-CA09-48E5-BFAA-4F56810F606A}" destId="{7C7F099E-CABE-45B7-AE16-1711436F1314}" srcOrd="0" destOrd="0" presId="urn:microsoft.com/office/officeart/2005/8/layout/pyramid1"/>
    <dgm:cxn modelId="{83EED401-BA1E-4FAA-BBC8-1D2F1E107AF7}" type="presParOf" srcId="{76D12E48-CA09-48E5-BFAA-4F56810F606A}" destId="{216FB201-2E1C-4F1E-B758-931A2CB698FE}" srcOrd="1" destOrd="0" presId="urn:microsoft.com/office/officeart/2005/8/layout/pyramid1"/>
    <dgm:cxn modelId="{1F77DA75-D47E-4067-A286-F8EF5C7995AE}" type="presParOf" srcId="{76D12E48-CA09-48E5-BFAA-4F56810F606A}" destId="{E9A486AB-76CF-4BE0-A994-58FC2C0ABABC}" srcOrd="2" destOrd="0" presId="urn:microsoft.com/office/officeart/2005/8/layout/pyramid1"/>
    <dgm:cxn modelId="{9018AC62-5314-439B-B813-811FC14E058F}" type="presParOf" srcId="{76D12E48-CA09-48E5-BFAA-4F56810F606A}" destId="{9A0098B9-1C92-4C64-AC19-B457B7994F90}" srcOrd="3" destOrd="0" presId="urn:microsoft.com/office/officeart/2005/8/layout/pyramid1"/>
    <dgm:cxn modelId="{C282612A-323C-4784-9068-3152B8364B52}" type="presParOf" srcId="{A575EAAE-FDF5-4A3E-B2F6-2A55E6178CBF}" destId="{F90A0A9D-4040-4677-A084-D9AC1210D206}" srcOrd="2" destOrd="0" presId="urn:microsoft.com/office/officeart/2005/8/layout/pyramid1"/>
    <dgm:cxn modelId="{1CA721EF-374A-4073-8729-7F07C8E83751}" type="presParOf" srcId="{F90A0A9D-4040-4677-A084-D9AC1210D206}" destId="{C564B507-87BE-4CE6-BA39-BEFACE1F7BF6}" srcOrd="0" destOrd="0" presId="urn:microsoft.com/office/officeart/2005/8/layout/pyramid1"/>
    <dgm:cxn modelId="{C48C8C13-DA8E-462F-8F8E-81CD63850880}" type="presParOf" srcId="{F90A0A9D-4040-4677-A084-D9AC1210D206}" destId="{A0F48850-1CC3-4370-8D01-25014974B801}" srcOrd="1" destOrd="0" presId="urn:microsoft.com/office/officeart/2005/8/layout/pyramid1"/>
    <dgm:cxn modelId="{7B81886C-A265-4D4E-ABE5-A0B9B3C205C0}" type="presParOf" srcId="{F90A0A9D-4040-4677-A084-D9AC1210D206}" destId="{A04609ED-B02C-4544-A3B1-EC6040C6394D}" srcOrd="2" destOrd="0" presId="urn:microsoft.com/office/officeart/2005/8/layout/pyramid1"/>
    <dgm:cxn modelId="{033269A2-A063-48F1-8571-D86D1DA4AD99}" type="presParOf" srcId="{F90A0A9D-4040-4677-A084-D9AC1210D206}" destId="{0D6D9600-037A-4A17-939A-06E1E6021F90}" srcOrd="3"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İmajinasyon</a:t>
          </a:r>
          <a:r>
            <a:rPr lang="tr-TR" sz="2800" b="1" dirty="0" smtClean="0">
              <a:solidFill>
                <a:schemeClr val="bg1"/>
              </a:solidFill>
            </a:rPr>
            <a:t> (Zihinde Canlandırma)</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04046" custScaleY="421395" custLinFactY="-982452" custLinFactNeighborX="36855" custLinFactNeighborY="-10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NöroPlastisite</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smtClean="0">
              <a:solidFill>
                <a:schemeClr val="bg1"/>
              </a:solidFill>
            </a:rPr>
            <a:t>Beyin Plastisitesi</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04046"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7CC6CE9-434C-4F04-881B-0803D26F9C3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C2E11E9E-47D6-40F2-91B6-D4291C2E971B}">
      <dgm:prSet phldrT="[Metin]" custT="1"/>
      <dgm:spPr/>
      <dgm:t>
        <a:bodyPr/>
        <a:lstStyle/>
        <a:p>
          <a:r>
            <a:rPr lang="tr-TR" sz="1800" dirty="0" smtClean="0"/>
            <a:t>Dışsal Uyaranlar </a:t>
          </a:r>
          <a:endParaRPr lang="tr-TR" sz="1800" dirty="0"/>
        </a:p>
      </dgm:t>
    </dgm:pt>
    <dgm:pt modelId="{242A8B1C-61E5-4ACE-B8FF-D27C3400C0B9}" type="parTrans" cxnId="{F010085B-CE26-4CB1-9A35-F6B5440013BB}">
      <dgm:prSet/>
      <dgm:spPr/>
      <dgm:t>
        <a:bodyPr/>
        <a:lstStyle/>
        <a:p>
          <a:endParaRPr lang="tr-TR"/>
        </a:p>
      </dgm:t>
    </dgm:pt>
    <dgm:pt modelId="{82C125BD-2ADF-4723-8405-ED24FB46A39D}" type="sibTrans" cxnId="{F010085B-CE26-4CB1-9A35-F6B5440013BB}">
      <dgm:prSet custT="1"/>
      <dgm:spPr/>
      <dgm:t>
        <a:bodyPr/>
        <a:lstStyle/>
        <a:p>
          <a:r>
            <a:rPr lang="tr-TR" sz="2400" dirty="0" smtClean="0"/>
            <a:t>Egzersiz</a:t>
          </a:r>
          <a:endParaRPr lang="tr-TR" sz="2600" dirty="0"/>
        </a:p>
      </dgm:t>
    </dgm:pt>
    <dgm:pt modelId="{D15DEAB0-6EF5-40DE-A8C9-0C025FF64FA5}">
      <dgm:prSet phldrT="[Metin]"/>
      <dgm:spPr/>
      <dgm:t>
        <a:bodyPr/>
        <a:lstStyle/>
        <a:p>
          <a:r>
            <a:rPr lang="tr-TR" dirty="0" smtClean="0"/>
            <a:t>Yeni Şeylere Açık Olma</a:t>
          </a:r>
          <a:endParaRPr lang="tr-TR" dirty="0"/>
        </a:p>
      </dgm:t>
    </dgm:pt>
    <dgm:pt modelId="{0F2A6428-B99C-4CDD-89D8-42E92731CD12}" type="parTrans" cxnId="{714C5639-E658-4D9C-96B4-8BFC1FCBD909}">
      <dgm:prSet/>
      <dgm:spPr/>
      <dgm:t>
        <a:bodyPr/>
        <a:lstStyle/>
        <a:p>
          <a:endParaRPr lang="tr-TR"/>
        </a:p>
      </dgm:t>
    </dgm:pt>
    <dgm:pt modelId="{74D475B9-EB71-4182-B5AB-E009BF6452DA}" type="sibTrans" cxnId="{714C5639-E658-4D9C-96B4-8BFC1FCBD909}">
      <dgm:prSet custT="1"/>
      <dgm:spPr/>
      <dgm:t>
        <a:bodyPr/>
        <a:lstStyle/>
        <a:p>
          <a:r>
            <a:rPr lang="tr-TR" sz="1800" dirty="0" smtClean="0"/>
            <a:t>Monoton Yaşamdan Uzaklaşma</a:t>
          </a:r>
          <a:endParaRPr lang="tr-TR" sz="1800" dirty="0"/>
        </a:p>
      </dgm:t>
    </dgm:pt>
    <dgm:pt modelId="{D5A468C7-131F-47AE-A933-A862A62A7E98}">
      <dgm:prSet phldrT="[Metin]" custT="1"/>
      <dgm:spPr/>
      <dgm:t>
        <a:bodyPr/>
        <a:lstStyle/>
        <a:p>
          <a:r>
            <a:rPr lang="tr-TR" sz="1800" dirty="0" smtClean="0"/>
            <a:t>Alternatif Oluşturma</a:t>
          </a:r>
          <a:endParaRPr lang="tr-TR" sz="1800" dirty="0"/>
        </a:p>
      </dgm:t>
    </dgm:pt>
    <dgm:pt modelId="{04B54E7A-28BA-4AAB-B60C-2A283DA1EFBF}" type="sibTrans" cxnId="{70F1F147-5BD3-44FA-8D6E-13BC05328990}">
      <dgm:prSet custT="1"/>
      <dgm:spPr/>
      <dgm:t>
        <a:bodyPr/>
        <a:lstStyle/>
        <a:p>
          <a:r>
            <a:rPr lang="tr-TR" sz="2200" dirty="0" smtClean="0"/>
            <a:t>Yeni kişilerle tanışma</a:t>
          </a:r>
          <a:endParaRPr lang="tr-TR" sz="2200" dirty="0"/>
        </a:p>
      </dgm:t>
    </dgm:pt>
    <dgm:pt modelId="{9F8135A7-E384-4DB1-B266-38E90FBAE015}" type="parTrans" cxnId="{70F1F147-5BD3-44FA-8D6E-13BC05328990}">
      <dgm:prSet/>
      <dgm:spPr/>
      <dgm:t>
        <a:bodyPr/>
        <a:lstStyle/>
        <a:p>
          <a:endParaRPr lang="tr-TR"/>
        </a:p>
      </dgm:t>
    </dgm:pt>
    <dgm:pt modelId="{82C828E8-EF83-4E35-9706-CFFEC8E05CFE}" type="pres">
      <dgm:prSet presAssocID="{D7CC6CE9-434C-4F04-881B-0803D26F9C34}" presName="Name0" presStyleCnt="0">
        <dgm:presLayoutVars>
          <dgm:chMax/>
          <dgm:chPref/>
          <dgm:dir/>
          <dgm:animLvl val="lvl"/>
        </dgm:presLayoutVars>
      </dgm:prSet>
      <dgm:spPr/>
      <dgm:t>
        <a:bodyPr/>
        <a:lstStyle/>
        <a:p>
          <a:endParaRPr lang="tr-TR"/>
        </a:p>
      </dgm:t>
    </dgm:pt>
    <dgm:pt modelId="{B86EC58A-3478-4C0F-85EA-3383625F5A26}" type="pres">
      <dgm:prSet presAssocID="{C2E11E9E-47D6-40F2-91B6-D4291C2E971B}" presName="composite" presStyleCnt="0"/>
      <dgm:spPr/>
    </dgm:pt>
    <dgm:pt modelId="{A619DB5F-837B-4411-BB2C-109FD193A10C}" type="pres">
      <dgm:prSet presAssocID="{C2E11E9E-47D6-40F2-91B6-D4291C2E971B}" presName="Parent1" presStyleLbl="node1" presStyleIdx="0" presStyleCnt="6">
        <dgm:presLayoutVars>
          <dgm:chMax val="1"/>
          <dgm:chPref val="1"/>
          <dgm:bulletEnabled val="1"/>
        </dgm:presLayoutVars>
      </dgm:prSet>
      <dgm:spPr/>
      <dgm:t>
        <a:bodyPr/>
        <a:lstStyle/>
        <a:p>
          <a:endParaRPr lang="tr-TR"/>
        </a:p>
      </dgm:t>
    </dgm:pt>
    <dgm:pt modelId="{76F64F9F-CDD8-4F70-8D99-814F641357CD}" type="pres">
      <dgm:prSet presAssocID="{C2E11E9E-47D6-40F2-91B6-D4291C2E971B}" presName="Childtext1" presStyleLbl="revTx" presStyleIdx="0" presStyleCnt="3">
        <dgm:presLayoutVars>
          <dgm:chMax val="0"/>
          <dgm:chPref val="0"/>
          <dgm:bulletEnabled val="1"/>
        </dgm:presLayoutVars>
      </dgm:prSet>
      <dgm:spPr/>
      <dgm:t>
        <a:bodyPr/>
        <a:lstStyle/>
        <a:p>
          <a:endParaRPr lang="tr-TR"/>
        </a:p>
      </dgm:t>
    </dgm:pt>
    <dgm:pt modelId="{8283A48F-16A4-4F6D-B0C2-EDDD90D88DC4}" type="pres">
      <dgm:prSet presAssocID="{C2E11E9E-47D6-40F2-91B6-D4291C2E971B}" presName="BalanceSpacing" presStyleCnt="0"/>
      <dgm:spPr/>
    </dgm:pt>
    <dgm:pt modelId="{F1479018-7E71-45F6-9D46-9093CD02FAAE}" type="pres">
      <dgm:prSet presAssocID="{C2E11E9E-47D6-40F2-91B6-D4291C2E971B}" presName="BalanceSpacing1" presStyleCnt="0"/>
      <dgm:spPr/>
    </dgm:pt>
    <dgm:pt modelId="{366254A5-E631-4F42-92C9-DA41DC748EC8}" type="pres">
      <dgm:prSet presAssocID="{82C125BD-2ADF-4723-8405-ED24FB46A39D}" presName="Accent1Text" presStyleLbl="node1" presStyleIdx="1" presStyleCnt="6"/>
      <dgm:spPr/>
      <dgm:t>
        <a:bodyPr/>
        <a:lstStyle/>
        <a:p>
          <a:endParaRPr lang="tr-TR"/>
        </a:p>
      </dgm:t>
    </dgm:pt>
    <dgm:pt modelId="{1ADC5C97-C6E7-4646-9C62-221E5160A537}" type="pres">
      <dgm:prSet presAssocID="{82C125BD-2ADF-4723-8405-ED24FB46A39D}" presName="spaceBetweenRectangles" presStyleCnt="0"/>
      <dgm:spPr/>
    </dgm:pt>
    <dgm:pt modelId="{F16B8879-6DF4-46A6-B61E-EEB2376580C6}" type="pres">
      <dgm:prSet presAssocID="{D15DEAB0-6EF5-40DE-A8C9-0C025FF64FA5}" presName="composite" presStyleCnt="0"/>
      <dgm:spPr/>
    </dgm:pt>
    <dgm:pt modelId="{A19FBA76-C547-4037-9CEB-A9B4A1C37955}" type="pres">
      <dgm:prSet presAssocID="{D15DEAB0-6EF5-40DE-A8C9-0C025FF64FA5}" presName="Parent1" presStyleLbl="node1" presStyleIdx="2" presStyleCnt="6">
        <dgm:presLayoutVars>
          <dgm:chMax val="1"/>
          <dgm:chPref val="1"/>
          <dgm:bulletEnabled val="1"/>
        </dgm:presLayoutVars>
      </dgm:prSet>
      <dgm:spPr/>
      <dgm:t>
        <a:bodyPr/>
        <a:lstStyle/>
        <a:p>
          <a:endParaRPr lang="tr-TR"/>
        </a:p>
      </dgm:t>
    </dgm:pt>
    <dgm:pt modelId="{E7ADCCEE-F7DD-496F-93C1-6D7F89B01AAA}" type="pres">
      <dgm:prSet presAssocID="{D15DEAB0-6EF5-40DE-A8C9-0C025FF64FA5}" presName="Childtext1" presStyleLbl="revTx" presStyleIdx="1" presStyleCnt="3">
        <dgm:presLayoutVars>
          <dgm:chMax val="0"/>
          <dgm:chPref val="0"/>
          <dgm:bulletEnabled val="1"/>
        </dgm:presLayoutVars>
      </dgm:prSet>
      <dgm:spPr/>
      <dgm:t>
        <a:bodyPr/>
        <a:lstStyle/>
        <a:p>
          <a:endParaRPr lang="tr-TR"/>
        </a:p>
      </dgm:t>
    </dgm:pt>
    <dgm:pt modelId="{8C55C3F4-0D14-465F-9C99-7C9BCFB314EA}" type="pres">
      <dgm:prSet presAssocID="{D15DEAB0-6EF5-40DE-A8C9-0C025FF64FA5}" presName="BalanceSpacing" presStyleCnt="0"/>
      <dgm:spPr/>
    </dgm:pt>
    <dgm:pt modelId="{CB1EF98A-8CBC-4F5A-8DB6-609716199EA2}" type="pres">
      <dgm:prSet presAssocID="{D15DEAB0-6EF5-40DE-A8C9-0C025FF64FA5}" presName="BalanceSpacing1" presStyleCnt="0"/>
      <dgm:spPr/>
    </dgm:pt>
    <dgm:pt modelId="{B170AD1F-C658-464E-B18E-7DABE177390C}" type="pres">
      <dgm:prSet presAssocID="{74D475B9-EB71-4182-B5AB-E009BF6452DA}" presName="Accent1Text" presStyleLbl="node1" presStyleIdx="3" presStyleCnt="6" custLinFactNeighborX="-2689" custLinFactNeighborY="1738"/>
      <dgm:spPr/>
      <dgm:t>
        <a:bodyPr/>
        <a:lstStyle/>
        <a:p>
          <a:endParaRPr lang="tr-TR"/>
        </a:p>
      </dgm:t>
    </dgm:pt>
    <dgm:pt modelId="{97B100F3-6330-47DF-AB7D-5C5275217DA7}" type="pres">
      <dgm:prSet presAssocID="{74D475B9-EB71-4182-B5AB-E009BF6452DA}" presName="spaceBetweenRectangles" presStyleCnt="0"/>
      <dgm:spPr/>
    </dgm:pt>
    <dgm:pt modelId="{CC43B398-BE86-4AD7-BB81-630F5983B3D1}" type="pres">
      <dgm:prSet presAssocID="{D5A468C7-131F-47AE-A933-A862A62A7E98}" presName="composite" presStyleCnt="0"/>
      <dgm:spPr/>
    </dgm:pt>
    <dgm:pt modelId="{E8E7BFE9-6ED7-40D4-A7DC-05B4A59C2ACC}" type="pres">
      <dgm:prSet presAssocID="{D5A468C7-131F-47AE-A933-A862A62A7E98}" presName="Parent1" presStyleLbl="node1" presStyleIdx="4" presStyleCnt="6">
        <dgm:presLayoutVars>
          <dgm:chMax val="1"/>
          <dgm:chPref val="1"/>
          <dgm:bulletEnabled val="1"/>
        </dgm:presLayoutVars>
      </dgm:prSet>
      <dgm:spPr/>
      <dgm:t>
        <a:bodyPr/>
        <a:lstStyle/>
        <a:p>
          <a:endParaRPr lang="tr-TR"/>
        </a:p>
      </dgm:t>
    </dgm:pt>
    <dgm:pt modelId="{86B44050-6A9B-42E6-8869-708A7AF15255}" type="pres">
      <dgm:prSet presAssocID="{D5A468C7-131F-47AE-A933-A862A62A7E98}" presName="Childtext1" presStyleLbl="revTx" presStyleIdx="2" presStyleCnt="3">
        <dgm:presLayoutVars>
          <dgm:chMax val="0"/>
          <dgm:chPref val="0"/>
          <dgm:bulletEnabled val="1"/>
        </dgm:presLayoutVars>
      </dgm:prSet>
      <dgm:spPr/>
    </dgm:pt>
    <dgm:pt modelId="{F9AA3F21-6363-4224-9C3A-6F0568D54CA2}" type="pres">
      <dgm:prSet presAssocID="{D5A468C7-131F-47AE-A933-A862A62A7E98}" presName="BalanceSpacing" presStyleCnt="0"/>
      <dgm:spPr/>
    </dgm:pt>
    <dgm:pt modelId="{45A67E92-4833-48E7-AB13-22494C6A1739}" type="pres">
      <dgm:prSet presAssocID="{D5A468C7-131F-47AE-A933-A862A62A7E98}" presName="BalanceSpacing1" presStyleCnt="0"/>
      <dgm:spPr/>
    </dgm:pt>
    <dgm:pt modelId="{E44DF44F-689C-4FD9-B8FF-0779EF1A152E}" type="pres">
      <dgm:prSet presAssocID="{04B54E7A-28BA-4AAB-B60C-2A283DA1EFBF}" presName="Accent1Text" presStyleLbl="node1" presStyleIdx="5" presStyleCnt="6" custLinFactNeighborX="-2689" custLinFactNeighborY="1738"/>
      <dgm:spPr/>
      <dgm:t>
        <a:bodyPr/>
        <a:lstStyle/>
        <a:p>
          <a:endParaRPr lang="tr-TR"/>
        </a:p>
      </dgm:t>
    </dgm:pt>
  </dgm:ptLst>
  <dgm:cxnLst>
    <dgm:cxn modelId="{2A72D4AF-C4A4-4244-92A5-71F3799CFE73}" type="presOf" srcId="{D7CC6CE9-434C-4F04-881B-0803D26F9C34}" destId="{82C828E8-EF83-4E35-9706-CFFEC8E05CFE}" srcOrd="0" destOrd="0" presId="urn:microsoft.com/office/officeart/2008/layout/AlternatingHexagons"/>
    <dgm:cxn modelId="{70F1F147-5BD3-44FA-8D6E-13BC05328990}" srcId="{D7CC6CE9-434C-4F04-881B-0803D26F9C34}" destId="{D5A468C7-131F-47AE-A933-A862A62A7E98}" srcOrd="2" destOrd="0" parTransId="{9F8135A7-E384-4DB1-B266-38E90FBAE015}" sibTransId="{04B54E7A-28BA-4AAB-B60C-2A283DA1EFBF}"/>
    <dgm:cxn modelId="{48F0C8F1-AC99-4DF4-B504-79123313EEA4}" type="presOf" srcId="{04B54E7A-28BA-4AAB-B60C-2A283DA1EFBF}" destId="{E44DF44F-689C-4FD9-B8FF-0779EF1A152E}" srcOrd="0" destOrd="0" presId="urn:microsoft.com/office/officeart/2008/layout/AlternatingHexagons"/>
    <dgm:cxn modelId="{576BD594-DDCB-486D-8D28-09BC675082F3}" type="presOf" srcId="{82C125BD-2ADF-4723-8405-ED24FB46A39D}" destId="{366254A5-E631-4F42-92C9-DA41DC748EC8}" srcOrd="0" destOrd="0" presId="urn:microsoft.com/office/officeart/2008/layout/AlternatingHexagons"/>
    <dgm:cxn modelId="{714C5639-E658-4D9C-96B4-8BFC1FCBD909}" srcId="{D7CC6CE9-434C-4F04-881B-0803D26F9C34}" destId="{D15DEAB0-6EF5-40DE-A8C9-0C025FF64FA5}" srcOrd="1" destOrd="0" parTransId="{0F2A6428-B99C-4CDD-89D8-42E92731CD12}" sibTransId="{74D475B9-EB71-4182-B5AB-E009BF6452DA}"/>
    <dgm:cxn modelId="{BD7312D0-DA18-46B7-A27C-7B9DCC9FA667}" type="presOf" srcId="{D5A468C7-131F-47AE-A933-A862A62A7E98}" destId="{E8E7BFE9-6ED7-40D4-A7DC-05B4A59C2ACC}" srcOrd="0" destOrd="0" presId="urn:microsoft.com/office/officeart/2008/layout/AlternatingHexagons"/>
    <dgm:cxn modelId="{ED6FF6CC-BED8-4BE3-8A10-AE560F22D658}" type="presOf" srcId="{C2E11E9E-47D6-40F2-91B6-D4291C2E971B}" destId="{A619DB5F-837B-4411-BB2C-109FD193A10C}" srcOrd="0" destOrd="0" presId="urn:microsoft.com/office/officeart/2008/layout/AlternatingHexagons"/>
    <dgm:cxn modelId="{F010085B-CE26-4CB1-9A35-F6B5440013BB}" srcId="{D7CC6CE9-434C-4F04-881B-0803D26F9C34}" destId="{C2E11E9E-47D6-40F2-91B6-D4291C2E971B}" srcOrd="0" destOrd="0" parTransId="{242A8B1C-61E5-4ACE-B8FF-D27C3400C0B9}" sibTransId="{82C125BD-2ADF-4723-8405-ED24FB46A39D}"/>
    <dgm:cxn modelId="{FC2B1343-43F7-48BC-A295-4FC50638C8DD}" type="presOf" srcId="{D15DEAB0-6EF5-40DE-A8C9-0C025FF64FA5}" destId="{A19FBA76-C547-4037-9CEB-A9B4A1C37955}" srcOrd="0" destOrd="0" presId="urn:microsoft.com/office/officeart/2008/layout/AlternatingHexagons"/>
    <dgm:cxn modelId="{6B3C5DC4-249C-482E-8190-C2E9BF580CEC}" type="presOf" srcId="{74D475B9-EB71-4182-B5AB-E009BF6452DA}" destId="{B170AD1F-C658-464E-B18E-7DABE177390C}" srcOrd="0" destOrd="0" presId="urn:microsoft.com/office/officeart/2008/layout/AlternatingHexagons"/>
    <dgm:cxn modelId="{385F53FA-4BBC-42BE-8131-C6ABC72845EB}" type="presParOf" srcId="{82C828E8-EF83-4E35-9706-CFFEC8E05CFE}" destId="{B86EC58A-3478-4C0F-85EA-3383625F5A26}" srcOrd="0" destOrd="0" presId="urn:microsoft.com/office/officeart/2008/layout/AlternatingHexagons"/>
    <dgm:cxn modelId="{13F4EAE6-9DFD-4D39-86E8-597F5DBEFFEE}" type="presParOf" srcId="{B86EC58A-3478-4C0F-85EA-3383625F5A26}" destId="{A619DB5F-837B-4411-BB2C-109FD193A10C}" srcOrd="0" destOrd="0" presId="urn:microsoft.com/office/officeart/2008/layout/AlternatingHexagons"/>
    <dgm:cxn modelId="{707D6258-8C13-4722-9971-134340B6C548}" type="presParOf" srcId="{B86EC58A-3478-4C0F-85EA-3383625F5A26}" destId="{76F64F9F-CDD8-4F70-8D99-814F641357CD}" srcOrd="1" destOrd="0" presId="urn:microsoft.com/office/officeart/2008/layout/AlternatingHexagons"/>
    <dgm:cxn modelId="{CFCE852F-354E-4E0F-A985-82BF7E50595C}" type="presParOf" srcId="{B86EC58A-3478-4C0F-85EA-3383625F5A26}" destId="{8283A48F-16A4-4F6D-B0C2-EDDD90D88DC4}" srcOrd="2" destOrd="0" presId="urn:microsoft.com/office/officeart/2008/layout/AlternatingHexagons"/>
    <dgm:cxn modelId="{09EC790D-598A-417E-B4B7-FDD4B7F825F4}" type="presParOf" srcId="{B86EC58A-3478-4C0F-85EA-3383625F5A26}" destId="{F1479018-7E71-45F6-9D46-9093CD02FAAE}" srcOrd="3" destOrd="0" presId="urn:microsoft.com/office/officeart/2008/layout/AlternatingHexagons"/>
    <dgm:cxn modelId="{0640C2D5-EA19-479C-B1FE-452FC1B966FF}" type="presParOf" srcId="{B86EC58A-3478-4C0F-85EA-3383625F5A26}" destId="{366254A5-E631-4F42-92C9-DA41DC748EC8}" srcOrd="4" destOrd="0" presId="urn:microsoft.com/office/officeart/2008/layout/AlternatingHexagons"/>
    <dgm:cxn modelId="{411D6355-0951-4AD0-99E2-99175E9BB354}" type="presParOf" srcId="{82C828E8-EF83-4E35-9706-CFFEC8E05CFE}" destId="{1ADC5C97-C6E7-4646-9C62-221E5160A537}" srcOrd="1" destOrd="0" presId="urn:microsoft.com/office/officeart/2008/layout/AlternatingHexagons"/>
    <dgm:cxn modelId="{B8A74B28-E9E1-4F81-B7F7-046C3771F407}" type="presParOf" srcId="{82C828E8-EF83-4E35-9706-CFFEC8E05CFE}" destId="{F16B8879-6DF4-46A6-B61E-EEB2376580C6}" srcOrd="2" destOrd="0" presId="urn:microsoft.com/office/officeart/2008/layout/AlternatingHexagons"/>
    <dgm:cxn modelId="{9506A14A-4D88-4CE9-B56B-B5C658B16892}" type="presParOf" srcId="{F16B8879-6DF4-46A6-B61E-EEB2376580C6}" destId="{A19FBA76-C547-4037-9CEB-A9B4A1C37955}" srcOrd="0" destOrd="0" presId="urn:microsoft.com/office/officeart/2008/layout/AlternatingHexagons"/>
    <dgm:cxn modelId="{0338666F-190D-42A9-8571-AB9426EF43C9}" type="presParOf" srcId="{F16B8879-6DF4-46A6-B61E-EEB2376580C6}" destId="{E7ADCCEE-F7DD-496F-93C1-6D7F89B01AAA}" srcOrd="1" destOrd="0" presId="urn:microsoft.com/office/officeart/2008/layout/AlternatingHexagons"/>
    <dgm:cxn modelId="{614AF70D-9C80-4376-A3C1-5D3561A809A8}" type="presParOf" srcId="{F16B8879-6DF4-46A6-B61E-EEB2376580C6}" destId="{8C55C3F4-0D14-465F-9C99-7C9BCFB314EA}" srcOrd="2" destOrd="0" presId="urn:microsoft.com/office/officeart/2008/layout/AlternatingHexagons"/>
    <dgm:cxn modelId="{191DEA5A-8515-4A9B-A345-175B8935CAD9}" type="presParOf" srcId="{F16B8879-6DF4-46A6-B61E-EEB2376580C6}" destId="{CB1EF98A-8CBC-4F5A-8DB6-609716199EA2}" srcOrd="3" destOrd="0" presId="urn:microsoft.com/office/officeart/2008/layout/AlternatingHexagons"/>
    <dgm:cxn modelId="{86D6F7DB-52FA-4BBB-B462-365C87F51C8A}" type="presParOf" srcId="{F16B8879-6DF4-46A6-B61E-EEB2376580C6}" destId="{B170AD1F-C658-464E-B18E-7DABE177390C}" srcOrd="4" destOrd="0" presId="urn:microsoft.com/office/officeart/2008/layout/AlternatingHexagons"/>
    <dgm:cxn modelId="{87ABBBF6-65D0-45E3-A257-C48E46C8C512}" type="presParOf" srcId="{82C828E8-EF83-4E35-9706-CFFEC8E05CFE}" destId="{97B100F3-6330-47DF-AB7D-5C5275217DA7}" srcOrd="3" destOrd="0" presId="urn:microsoft.com/office/officeart/2008/layout/AlternatingHexagons"/>
    <dgm:cxn modelId="{D74D4B62-E797-4932-9ED4-E72ED5F59576}" type="presParOf" srcId="{82C828E8-EF83-4E35-9706-CFFEC8E05CFE}" destId="{CC43B398-BE86-4AD7-BB81-630F5983B3D1}" srcOrd="4" destOrd="0" presId="urn:microsoft.com/office/officeart/2008/layout/AlternatingHexagons"/>
    <dgm:cxn modelId="{1BDFAF46-2AA3-4839-AAAF-364ED41BA52E}" type="presParOf" srcId="{CC43B398-BE86-4AD7-BB81-630F5983B3D1}" destId="{E8E7BFE9-6ED7-40D4-A7DC-05B4A59C2ACC}" srcOrd="0" destOrd="0" presId="urn:microsoft.com/office/officeart/2008/layout/AlternatingHexagons"/>
    <dgm:cxn modelId="{BA3C3798-223A-45D2-828C-C634CA9F2180}" type="presParOf" srcId="{CC43B398-BE86-4AD7-BB81-630F5983B3D1}" destId="{86B44050-6A9B-42E6-8869-708A7AF15255}" srcOrd="1" destOrd="0" presId="urn:microsoft.com/office/officeart/2008/layout/AlternatingHexagons"/>
    <dgm:cxn modelId="{84DA0C7C-6723-40E7-AF61-06F200A5C048}" type="presParOf" srcId="{CC43B398-BE86-4AD7-BB81-630F5983B3D1}" destId="{F9AA3F21-6363-4224-9C3A-6F0568D54CA2}" srcOrd="2" destOrd="0" presId="urn:microsoft.com/office/officeart/2008/layout/AlternatingHexagons"/>
    <dgm:cxn modelId="{11587AAE-0E7F-4C5C-9D81-AC0EF56B5B1A}" type="presParOf" srcId="{CC43B398-BE86-4AD7-BB81-630F5983B3D1}" destId="{45A67E92-4833-48E7-AB13-22494C6A1739}" srcOrd="3" destOrd="0" presId="urn:microsoft.com/office/officeart/2008/layout/AlternatingHexagons"/>
    <dgm:cxn modelId="{F42CD571-A6E9-409C-90E5-F4B3E0664710}" type="presParOf" srcId="{CC43B398-BE86-4AD7-BB81-630F5983B3D1}" destId="{E44DF44F-689C-4FD9-B8FF-0779EF1A152E}" srcOrd="4" destOrd="0" presId="urn:microsoft.com/office/officeart/2008/layout/AlternatingHexagon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smtClean="0">
              <a:solidFill>
                <a:schemeClr val="bg1"/>
              </a:solidFill>
            </a:rPr>
            <a:t>Belirsizlikle Barışmak</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smtClean="0">
              <a:solidFill>
                <a:schemeClr val="bg1"/>
              </a:solidFill>
            </a:rPr>
            <a:t>Kaygının Kabulü</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smtClean="0">
              <a:solidFill>
                <a:schemeClr val="bg1"/>
              </a:solidFill>
            </a:rPr>
            <a:t>Bilinçli Farkındalık (</a:t>
          </a:r>
          <a:r>
            <a:rPr lang="tr-TR" sz="2800" b="1" dirty="0" err="1" smtClean="0">
              <a:solidFill>
                <a:schemeClr val="bg1"/>
              </a:solidFill>
            </a:rPr>
            <a:t>Mindfulness</a:t>
          </a:r>
          <a:r>
            <a:rPr lang="tr-TR" sz="2800" b="1" dirty="0" smtClean="0">
              <a:solidFill>
                <a:schemeClr val="bg1"/>
              </a:solidFill>
            </a:rPr>
            <a:t>)</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NeighborX="20418" custLinFactNeighborY="-41626">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smtClean="0">
              <a:solidFill>
                <a:schemeClr val="bg1"/>
              </a:solidFill>
            </a:rPr>
            <a:t>Öz-şefkat</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NeighborX="25830" custLinFactNeighborY="-2">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Paradoksik</a:t>
          </a:r>
          <a:r>
            <a:rPr lang="tr-TR" sz="2800" b="1" dirty="0" smtClean="0">
              <a:solidFill>
                <a:schemeClr val="bg1"/>
              </a:solidFill>
            </a:rPr>
            <a:t> Niyet</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Paradoksik</a:t>
          </a:r>
          <a:r>
            <a:rPr lang="tr-TR" sz="2800" b="1" dirty="0" smtClean="0">
              <a:solidFill>
                <a:schemeClr val="bg1"/>
              </a:solidFill>
            </a:rPr>
            <a:t> Niyet</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FA16D3-2CB8-4CC4-84D0-A387D23BF4CC}" type="doc">
      <dgm:prSet loTypeId="urn:microsoft.com/office/officeart/2005/8/layout/vList2" loCatId="list" qsTypeId="urn:microsoft.com/office/officeart/2005/8/quickstyle/simple3" qsCatId="simple" csTypeId="urn:microsoft.com/office/officeart/2005/8/colors/accent4_3" csCatId="accent4" phldr="1"/>
      <dgm:spPr/>
      <dgm:t>
        <a:bodyPr/>
        <a:lstStyle/>
        <a:p>
          <a:endParaRPr lang="tr-TR"/>
        </a:p>
      </dgm:t>
    </dgm:pt>
    <dgm:pt modelId="{8F2324AE-852E-4410-89A9-390DDB002EB6}">
      <dgm:prSet/>
      <dgm:spPr/>
      <dgm:t>
        <a:bodyPr/>
        <a:lstStyle/>
        <a:p>
          <a:pPr algn="ctr"/>
          <a:r>
            <a:rPr lang="tr-TR" dirty="0" smtClean="0"/>
            <a:t>İçe dönük kişilerde stresin daha fazla olduğu söylenebilir.</a:t>
          </a:r>
          <a:endParaRPr lang="tr-TR" dirty="0"/>
        </a:p>
      </dgm:t>
    </dgm:pt>
    <dgm:pt modelId="{2282164D-A9C1-470D-8DE5-056C58A8F456}" type="parTrans" cxnId="{90716262-F0E0-4459-9EC8-FC7302DAA1F8}">
      <dgm:prSet/>
      <dgm:spPr/>
      <dgm:t>
        <a:bodyPr/>
        <a:lstStyle/>
        <a:p>
          <a:endParaRPr lang="tr-TR"/>
        </a:p>
      </dgm:t>
    </dgm:pt>
    <dgm:pt modelId="{B93869A4-CE5B-4E38-B388-43DBF5DE7078}" type="sibTrans" cxnId="{90716262-F0E0-4459-9EC8-FC7302DAA1F8}">
      <dgm:prSet/>
      <dgm:spPr/>
      <dgm:t>
        <a:bodyPr/>
        <a:lstStyle/>
        <a:p>
          <a:endParaRPr lang="tr-TR"/>
        </a:p>
      </dgm:t>
    </dgm:pt>
    <dgm:pt modelId="{38A252A2-CCB3-4BE8-9F9D-C078B26D0C5F}">
      <dgm:prSet/>
      <dgm:spPr/>
      <dgm:t>
        <a:bodyPr/>
        <a:lstStyle/>
        <a:p>
          <a:pPr algn="ctr"/>
          <a:r>
            <a:rPr lang="tr-TR" dirty="0" smtClean="0"/>
            <a:t>İş yerinde psikolojik taciz(</a:t>
          </a:r>
          <a:r>
            <a:rPr lang="tr-TR" dirty="0" err="1" smtClean="0"/>
            <a:t>mobbing</a:t>
          </a:r>
          <a:r>
            <a:rPr lang="tr-TR" dirty="0" smtClean="0"/>
            <a:t>) iş stresini artırmaktadır.</a:t>
          </a:r>
          <a:endParaRPr lang="tr-TR" dirty="0"/>
        </a:p>
      </dgm:t>
    </dgm:pt>
    <dgm:pt modelId="{6408DC55-B659-423A-9ECE-DF6745020EC4}" type="parTrans" cxnId="{F8F36A8C-A42B-4ADE-9DFE-DEBE5CB99396}">
      <dgm:prSet/>
      <dgm:spPr/>
      <dgm:t>
        <a:bodyPr/>
        <a:lstStyle/>
        <a:p>
          <a:endParaRPr lang="tr-TR"/>
        </a:p>
      </dgm:t>
    </dgm:pt>
    <dgm:pt modelId="{659E2563-EA80-44E5-87E0-491D5C8EFBF0}" type="sibTrans" cxnId="{F8F36A8C-A42B-4ADE-9DFE-DEBE5CB99396}">
      <dgm:prSet/>
      <dgm:spPr/>
      <dgm:t>
        <a:bodyPr/>
        <a:lstStyle/>
        <a:p>
          <a:endParaRPr lang="tr-TR"/>
        </a:p>
      </dgm:t>
    </dgm:pt>
    <dgm:pt modelId="{F7AEAEFC-B5CB-4FBD-9E7E-F73033E258DB}">
      <dgm:prSet/>
      <dgm:spPr/>
      <dgm:t>
        <a:bodyPr/>
        <a:lstStyle/>
        <a:p>
          <a:pPr algn="ctr"/>
          <a:r>
            <a:rPr lang="tr-TR" dirty="0" smtClean="0"/>
            <a:t>Aşırı iş yükünün kişilerde stres oluşturduğu söylenebilir. Bunun yanında yetersiz iş yükü de stres oluşturmaktadır.</a:t>
          </a:r>
        </a:p>
      </dgm:t>
    </dgm:pt>
    <dgm:pt modelId="{D2F39EFD-A7FB-469F-BE4D-F00BD2E9EE9A}" type="parTrans" cxnId="{53DE53BB-EAF0-428F-9665-45141551673C}">
      <dgm:prSet/>
      <dgm:spPr/>
      <dgm:t>
        <a:bodyPr/>
        <a:lstStyle/>
        <a:p>
          <a:endParaRPr lang="tr-TR"/>
        </a:p>
      </dgm:t>
    </dgm:pt>
    <dgm:pt modelId="{1DB75CBD-5B62-4CF4-8C90-E30CCCF0BDE5}" type="sibTrans" cxnId="{53DE53BB-EAF0-428F-9665-45141551673C}">
      <dgm:prSet/>
      <dgm:spPr/>
      <dgm:t>
        <a:bodyPr/>
        <a:lstStyle/>
        <a:p>
          <a:endParaRPr lang="tr-TR"/>
        </a:p>
      </dgm:t>
    </dgm:pt>
    <dgm:pt modelId="{45E1ABF7-33E4-4639-8108-7A569EFD6948}">
      <dgm:prSet/>
      <dgm:spPr/>
      <dgm:t>
        <a:bodyPr/>
        <a:lstStyle/>
        <a:p>
          <a:pPr algn="ctr"/>
          <a:r>
            <a:rPr lang="tr-TR" dirty="0" smtClean="0"/>
            <a:t>Çalışanın iş yerindeki rol belirsizliği ve rol çatışması da iş stresine neden olmaktadır.</a:t>
          </a:r>
          <a:endParaRPr lang="tr-TR" dirty="0"/>
        </a:p>
      </dgm:t>
    </dgm:pt>
    <dgm:pt modelId="{8AC6C658-59EB-4210-89DC-A24CF0DEBEF3}" type="parTrans" cxnId="{1BB131AC-F47D-483C-B730-585EA2FF533B}">
      <dgm:prSet/>
      <dgm:spPr/>
      <dgm:t>
        <a:bodyPr/>
        <a:lstStyle/>
        <a:p>
          <a:endParaRPr lang="tr-TR"/>
        </a:p>
      </dgm:t>
    </dgm:pt>
    <dgm:pt modelId="{B8CDA0B5-A45D-423B-B247-4388272EABEB}" type="sibTrans" cxnId="{1BB131AC-F47D-483C-B730-585EA2FF533B}">
      <dgm:prSet/>
      <dgm:spPr/>
      <dgm:t>
        <a:bodyPr/>
        <a:lstStyle/>
        <a:p>
          <a:endParaRPr lang="tr-TR"/>
        </a:p>
      </dgm:t>
    </dgm:pt>
    <dgm:pt modelId="{3665371C-4E6D-4BE0-B007-F7E486574D24}">
      <dgm:prSet/>
      <dgm:spPr/>
      <dgm:t>
        <a:bodyPr/>
        <a:lstStyle/>
        <a:p>
          <a:pPr algn="ctr"/>
          <a:r>
            <a:rPr lang="tr-TR" dirty="0" smtClean="0"/>
            <a:t>İş-Aile yaşamı arasındaki çatışmanın da strese neden olduğunu söyleyebiliriz.</a:t>
          </a:r>
          <a:endParaRPr lang="tr-TR" dirty="0"/>
        </a:p>
      </dgm:t>
    </dgm:pt>
    <dgm:pt modelId="{C718FC77-DA8A-4938-A226-D0B323A1780A}" type="parTrans" cxnId="{2A89CD3C-F98B-4F77-A368-DCB9B322C6FE}">
      <dgm:prSet/>
      <dgm:spPr/>
      <dgm:t>
        <a:bodyPr/>
        <a:lstStyle/>
        <a:p>
          <a:endParaRPr lang="tr-TR"/>
        </a:p>
      </dgm:t>
    </dgm:pt>
    <dgm:pt modelId="{61D0BD67-E427-4410-BAA5-DF96473908AD}" type="sibTrans" cxnId="{2A89CD3C-F98B-4F77-A368-DCB9B322C6FE}">
      <dgm:prSet/>
      <dgm:spPr/>
      <dgm:t>
        <a:bodyPr/>
        <a:lstStyle/>
        <a:p>
          <a:endParaRPr lang="tr-TR"/>
        </a:p>
      </dgm:t>
    </dgm:pt>
    <dgm:pt modelId="{DBA730D3-D910-4310-9A90-F04277041141}">
      <dgm:prSet/>
      <dgm:spPr/>
      <dgm:t>
        <a:bodyPr/>
        <a:lstStyle/>
        <a:p>
          <a:pPr algn="ctr"/>
          <a:r>
            <a:rPr lang="tr-TR" dirty="0" smtClean="0"/>
            <a:t>Kişinin kendine güvensizliği stresi artıran bir başka faktördür.</a:t>
          </a:r>
          <a:endParaRPr lang="tr-TR" dirty="0"/>
        </a:p>
      </dgm:t>
    </dgm:pt>
    <dgm:pt modelId="{66A2242E-B32B-4F9F-BDDF-62AB5ACE1B70}" type="parTrans" cxnId="{0991B85A-F82A-49BA-9FEE-4049A007D9F7}">
      <dgm:prSet/>
      <dgm:spPr/>
      <dgm:t>
        <a:bodyPr/>
        <a:lstStyle/>
        <a:p>
          <a:endParaRPr lang="tr-TR"/>
        </a:p>
      </dgm:t>
    </dgm:pt>
    <dgm:pt modelId="{5810DF83-AD41-4FFF-9D0E-BBD8DA4F3430}" type="sibTrans" cxnId="{0991B85A-F82A-49BA-9FEE-4049A007D9F7}">
      <dgm:prSet/>
      <dgm:spPr/>
      <dgm:t>
        <a:bodyPr/>
        <a:lstStyle/>
        <a:p>
          <a:endParaRPr lang="tr-TR"/>
        </a:p>
      </dgm:t>
    </dgm:pt>
    <dgm:pt modelId="{826F677A-18C3-40C3-B822-EC6179E9B8F6}" type="pres">
      <dgm:prSet presAssocID="{7CFA16D3-2CB8-4CC4-84D0-A387D23BF4CC}" presName="linear" presStyleCnt="0">
        <dgm:presLayoutVars>
          <dgm:animLvl val="lvl"/>
          <dgm:resizeHandles val="exact"/>
        </dgm:presLayoutVars>
      </dgm:prSet>
      <dgm:spPr/>
      <dgm:t>
        <a:bodyPr/>
        <a:lstStyle/>
        <a:p>
          <a:endParaRPr lang="tr-TR"/>
        </a:p>
      </dgm:t>
    </dgm:pt>
    <dgm:pt modelId="{E989195C-FC69-4B00-9E74-C23497806F7B}" type="pres">
      <dgm:prSet presAssocID="{F7AEAEFC-B5CB-4FBD-9E7E-F73033E258DB}" presName="parentText" presStyleLbl="node1" presStyleIdx="0" presStyleCnt="6">
        <dgm:presLayoutVars>
          <dgm:chMax val="0"/>
          <dgm:bulletEnabled val="1"/>
        </dgm:presLayoutVars>
      </dgm:prSet>
      <dgm:spPr/>
      <dgm:t>
        <a:bodyPr/>
        <a:lstStyle/>
        <a:p>
          <a:endParaRPr lang="tr-TR"/>
        </a:p>
      </dgm:t>
    </dgm:pt>
    <dgm:pt modelId="{633B8B9C-A5D5-4B00-A7A4-D1313E24F6CA}" type="pres">
      <dgm:prSet presAssocID="{1DB75CBD-5B62-4CF4-8C90-E30CCCF0BDE5}" presName="spacer" presStyleCnt="0"/>
      <dgm:spPr/>
      <dgm:t>
        <a:bodyPr/>
        <a:lstStyle/>
        <a:p>
          <a:endParaRPr lang="tr-TR"/>
        </a:p>
      </dgm:t>
    </dgm:pt>
    <dgm:pt modelId="{53B14B56-A74C-493F-B3CD-9E57749C5E28}" type="pres">
      <dgm:prSet presAssocID="{3665371C-4E6D-4BE0-B007-F7E486574D24}" presName="parentText" presStyleLbl="node1" presStyleIdx="1" presStyleCnt="6" custScaleX="90974">
        <dgm:presLayoutVars>
          <dgm:chMax val="0"/>
          <dgm:bulletEnabled val="1"/>
        </dgm:presLayoutVars>
      </dgm:prSet>
      <dgm:spPr/>
      <dgm:t>
        <a:bodyPr/>
        <a:lstStyle/>
        <a:p>
          <a:endParaRPr lang="tr-TR"/>
        </a:p>
      </dgm:t>
    </dgm:pt>
    <dgm:pt modelId="{F7B14B7C-BE26-42F2-9876-2F14C2C7447F}" type="pres">
      <dgm:prSet presAssocID="{61D0BD67-E427-4410-BAA5-DF96473908AD}" presName="spacer" presStyleCnt="0"/>
      <dgm:spPr/>
      <dgm:t>
        <a:bodyPr/>
        <a:lstStyle/>
        <a:p>
          <a:endParaRPr lang="tr-TR"/>
        </a:p>
      </dgm:t>
    </dgm:pt>
    <dgm:pt modelId="{AC2AFBE7-958F-4A77-B19A-B46893DE9C02}" type="pres">
      <dgm:prSet presAssocID="{45E1ABF7-33E4-4639-8108-7A569EFD6948}" presName="parentText" presStyleLbl="node1" presStyleIdx="2" presStyleCnt="6" custScaleX="84029">
        <dgm:presLayoutVars>
          <dgm:chMax val="0"/>
          <dgm:bulletEnabled val="1"/>
        </dgm:presLayoutVars>
      </dgm:prSet>
      <dgm:spPr/>
      <dgm:t>
        <a:bodyPr/>
        <a:lstStyle/>
        <a:p>
          <a:endParaRPr lang="tr-TR"/>
        </a:p>
      </dgm:t>
    </dgm:pt>
    <dgm:pt modelId="{0D575144-235C-437B-AA69-153225203A70}" type="pres">
      <dgm:prSet presAssocID="{B8CDA0B5-A45D-423B-B247-4388272EABEB}" presName="spacer" presStyleCnt="0"/>
      <dgm:spPr/>
      <dgm:t>
        <a:bodyPr/>
        <a:lstStyle/>
        <a:p>
          <a:endParaRPr lang="tr-TR"/>
        </a:p>
      </dgm:t>
    </dgm:pt>
    <dgm:pt modelId="{46BC1F52-B913-4662-88EB-115993A13119}" type="pres">
      <dgm:prSet presAssocID="{38A252A2-CCB3-4BE8-9F9D-C078B26D0C5F}" presName="parentText" presStyleLbl="node1" presStyleIdx="3" presStyleCnt="6" custScaleX="75348">
        <dgm:presLayoutVars>
          <dgm:chMax val="0"/>
          <dgm:bulletEnabled val="1"/>
        </dgm:presLayoutVars>
      </dgm:prSet>
      <dgm:spPr/>
      <dgm:t>
        <a:bodyPr/>
        <a:lstStyle/>
        <a:p>
          <a:endParaRPr lang="tr-TR"/>
        </a:p>
      </dgm:t>
    </dgm:pt>
    <dgm:pt modelId="{CBC33B9E-1312-45C5-9334-D4160B7C840E}" type="pres">
      <dgm:prSet presAssocID="{659E2563-EA80-44E5-87E0-491D5C8EFBF0}" presName="spacer" presStyleCnt="0"/>
      <dgm:spPr/>
      <dgm:t>
        <a:bodyPr/>
        <a:lstStyle/>
        <a:p>
          <a:endParaRPr lang="tr-TR"/>
        </a:p>
      </dgm:t>
    </dgm:pt>
    <dgm:pt modelId="{6497FA1D-2375-45EB-B473-F062606B8654}" type="pres">
      <dgm:prSet presAssocID="{DBA730D3-D910-4310-9A90-F04277041141}" presName="parentText" presStyleLbl="node1" presStyleIdx="4" presStyleCnt="6" custScaleX="64932">
        <dgm:presLayoutVars>
          <dgm:chMax val="0"/>
          <dgm:bulletEnabled val="1"/>
        </dgm:presLayoutVars>
      </dgm:prSet>
      <dgm:spPr/>
      <dgm:t>
        <a:bodyPr/>
        <a:lstStyle/>
        <a:p>
          <a:endParaRPr lang="tr-TR"/>
        </a:p>
      </dgm:t>
    </dgm:pt>
    <dgm:pt modelId="{37BF53CF-37C3-4918-BFC5-CF695AF26FBC}" type="pres">
      <dgm:prSet presAssocID="{5810DF83-AD41-4FFF-9D0E-BBD8DA4F3430}" presName="spacer" presStyleCnt="0"/>
      <dgm:spPr/>
      <dgm:t>
        <a:bodyPr/>
        <a:lstStyle/>
        <a:p>
          <a:endParaRPr lang="tr-TR"/>
        </a:p>
      </dgm:t>
    </dgm:pt>
    <dgm:pt modelId="{6718E740-D70B-49EB-8789-5522DA170CCB}" type="pres">
      <dgm:prSet presAssocID="{8F2324AE-852E-4410-89A9-390DDB002EB6}" presName="parentText" presStyleLbl="node1" presStyleIdx="5" presStyleCnt="6" custScaleX="52779">
        <dgm:presLayoutVars>
          <dgm:chMax val="0"/>
          <dgm:bulletEnabled val="1"/>
        </dgm:presLayoutVars>
      </dgm:prSet>
      <dgm:spPr/>
      <dgm:t>
        <a:bodyPr/>
        <a:lstStyle/>
        <a:p>
          <a:endParaRPr lang="tr-TR"/>
        </a:p>
      </dgm:t>
    </dgm:pt>
  </dgm:ptLst>
  <dgm:cxnLst>
    <dgm:cxn modelId="{49721D3E-EECC-4E99-BF50-9CC8340DC460}" type="presOf" srcId="{7CFA16D3-2CB8-4CC4-84D0-A387D23BF4CC}" destId="{826F677A-18C3-40C3-B822-EC6179E9B8F6}" srcOrd="0" destOrd="0" presId="urn:microsoft.com/office/officeart/2005/8/layout/vList2"/>
    <dgm:cxn modelId="{1BB131AC-F47D-483C-B730-585EA2FF533B}" srcId="{7CFA16D3-2CB8-4CC4-84D0-A387D23BF4CC}" destId="{45E1ABF7-33E4-4639-8108-7A569EFD6948}" srcOrd="2" destOrd="0" parTransId="{8AC6C658-59EB-4210-89DC-A24CF0DEBEF3}" sibTransId="{B8CDA0B5-A45D-423B-B247-4388272EABEB}"/>
    <dgm:cxn modelId="{00ED39CF-83A2-4609-95BD-A7985EA7C394}" type="presOf" srcId="{DBA730D3-D910-4310-9A90-F04277041141}" destId="{6497FA1D-2375-45EB-B473-F062606B8654}" srcOrd="0" destOrd="0" presId="urn:microsoft.com/office/officeart/2005/8/layout/vList2"/>
    <dgm:cxn modelId="{EAA8A1A1-3634-42C9-AE66-2BCF853247D5}" type="presOf" srcId="{8F2324AE-852E-4410-89A9-390DDB002EB6}" destId="{6718E740-D70B-49EB-8789-5522DA170CCB}" srcOrd="0" destOrd="0" presId="urn:microsoft.com/office/officeart/2005/8/layout/vList2"/>
    <dgm:cxn modelId="{0991B85A-F82A-49BA-9FEE-4049A007D9F7}" srcId="{7CFA16D3-2CB8-4CC4-84D0-A387D23BF4CC}" destId="{DBA730D3-D910-4310-9A90-F04277041141}" srcOrd="4" destOrd="0" parTransId="{66A2242E-B32B-4F9F-BDDF-62AB5ACE1B70}" sibTransId="{5810DF83-AD41-4FFF-9D0E-BBD8DA4F3430}"/>
    <dgm:cxn modelId="{544D56A5-CECC-47C0-9351-56689BA70C39}" type="presOf" srcId="{3665371C-4E6D-4BE0-B007-F7E486574D24}" destId="{53B14B56-A74C-493F-B3CD-9E57749C5E28}" srcOrd="0" destOrd="0" presId="urn:microsoft.com/office/officeart/2005/8/layout/vList2"/>
    <dgm:cxn modelId="{870BAAE8-3B14-4D0C-896A-EF0D315FD82E}" type="presOf" srcId="{45E1ABF7-33E4-4639-8108-7A569EFD6948}" destId="{AC2AFBE7-958F-4A77-B19A-B46893DE9C02}" srcOrd="0" destOrd="0" presId="urn:microsoft.com/office/officeart/2005/8/layout/vList2"/>
    <dgm:cxn modelId="{90716262-F0E0-4459-9EC8-FC7302DAA1F8}" srcId="{7CFA16D3-2CB8-4CC4-84D0-A387D23BF4CC}" destId="{8F2324AE-852E-4410-89A9-390DDB002EB6}" srcOrd="5" destOrd="0" parTransId="{2282164D-A9C1-470D-8DE5-056C58A8F456}" sibTransId="{B93869A4-CE5B-4E38-B388-43DBF5DE7078}"/>
    <dgm:cxn modelId="{E4AB82AD-2937-4CA7-9CD9-BD9E578BE13F}" type="presOf" srcId="{F7AEAEFC-B5CB-4FBD-9E7E-F73033E258DB}" destId="{E989195C-FC69-4B00-9E74-C23497806F7B}" srcOrd="0" destOrd="0" presId="urn:microsoft.com/office/officeart/2005/8/layout/vList2"/>
    <dgm:cxn modelId="{53DE53BB-EAF0-428F-9665-45141551673C}" srcId="{7CFA16D3-2CB8-4CC4-84D0-A387D23BF4CC}" destId="{F7AEAEFC-B5CB-4FBD-9E7E-F73033E258DB}" srcOrd="0" destOrd="0" parTransId="{D2F39EFD-A7FB-469F-BE4D-F00BD2E9EE9A}" sibTransId="{1DB75CBD-5B62-4CF4-8C90-E30CCCF0BDE5}"/>
    <dgm:cxn modelId="{F8F36A8C-A42B-4ADE-9DFE-DEBE5CB99396}" srcId="{7CFA16D3-2CB8-4CC4-84D0-A387D23BF4CC}" destId="{38A252A2-CCB3-4BE8-9F9D-C078B26D0C5F}" srcOrd="3" destOrd="0" parTransId="{6408DC55-B659-423A-9ECE-DF6745020EC4}" sibTransId="{659E2563-EA80-44E5-87E0-491D5C8EFBF0}"/>
    <dgm:cxn modelId="{2A89CD3C-F98B-4F77-A368-DCB9B322C6FE}" srcId="{7CFA16D3-2CB8-4CC4-84D0-A387D23BF4CC}" destId="{3665371C-4E6D-4BE0-B007-F7E486574D24}" srcOrd="1" destOrd="0" parTransId="{C718FC77-DA8A-4938-A226-D0B323A1780A}" sibTransId="{61D0BD67-E427-4410-BAA5-DF96473908AD}"/>
    <dgm:cxn modelId="{6746BF97-220C-4AAB-969F-F1951B2B7F51}" type="presOf" srcId="{38A252A2-CCB3-4BE8-9F9D-C078B26D0C5F}" destId="{46BC1F52-B913-4662-88EB-115993A13119}" srcOrd="0" destOrd="0" presId="urn:microsoft.com/office/officeart/2005/8/layout/vList2"/>
    <dgm:cxn modelId="{F99FABAE-9092-4868-A35D-1F66E8914611}" type="presParOf" srcId="{826F677A-18C3-40C3-B822-EC6179E9B8F6}" destId="{E989195C-FC69-4B00-9E74-C23497806F7B}" srcOrd="0" destOrd="0" presId="urn:microsoft.com/office/officeart/2005/8/layout/vList2"/>
    <dgm:cxn modelId="{EF0D8821-B1FA-4BB6-AFE9-69A66D0E784F}" type="presParOf" srcId="{826F677A-18C3-40C3-B822-EC6179E9B8F6}" destId="{633B8B9C-A5D5-4B00-A7A4-D1313E24F6CA}" srcOrd="1" destOrd="0" presId="urn:microsoft.com/office/officeart/2005/8/layout/vList2"/>
    <dgm:cxn modelId="{E754562F-3159-4C11-80B8-CB9B22EE5BDE}" type="presParOf" srcId="{826F677A-18C3-40C3-B822-EC6179E9B8F6}" destId="{53B14B56-A74C-493F-B3CD-9E57749C5E28}" srcOrd="2" destOrd="0" presId="urn:microsoft.com/office/officeart/2005/8/layout/vList2"/>
    <dgm:cxn modelId="{B82C6AB5-60F6-4EFC-AA49-52A275882FBF}" type="presParOf" srcId="{826F677A-18C3-40C3-B822-EC6179E9B8F6}" destId="{F7B14B7C-BE26-42F2-9876-2F14C2C7447F}" srcOrd="3" destOrd="0" presId="urn:microsoft.com/office/officeart/2005/8/layout/vList2"/>
    <dgm:cxn modelId="{0CD7D3C4-F40B-4844-8E0D-5909C3EC6F3B}" type="presParOf" srcId="{826F677A-18C3-40C3-B822-EC6179E9B8F6}" destId="{AC2AFBE7-958F-4A77-B19A-B46893DE9C02}" srcOrd="4" destOrd="0" presId="urn:microsoft.com/office/officeart/2005/8/layout/vList2"/>
    <dgm:cxn modelId="{985C3D80-EBA5-4A73-B7DB-D464DEFFE580}" type="presParOf" srcId="{826F677A-18C3-40C3-B822-EC6179E9B8F6}" destId="{0D575144-235C-437B-AA69-153225203A70}" srcOrd="5" destOrd="0" presId="urn:microsoft.com/office/officeart/2005/8/layout/vList2"/>
    <dgm:cxn modelId="{8D5A9CE5-DB07-4840-8C9C-C547F8789EA5}" type="presParOf" srcId="{826F677A-18C3-40C3-B822-EC6179E9B8F6}" destId="{46BC1F52-B913-4662-88EB-115993A13119}" srcOrd="6" destOrd="0" presId="urn:microsoft.com/office/officeart/2005/8/layout/vList2"/>
    <dgm:cxn modelId="{60555E36-4B03-4676-8F68-F0448EAE7651}" type="presParOf" srcId="{826F677A-18C3-40C3-B822-EC6179E9B8F6}" destId="{CBC33B9E-1312-45C5-9334-D4160B7C840E}" srcOrd="7" destOrd="0" presId="urn:microsoft.com/office/officeart/2005/8/layout/vList2"/>
    <dgm:cxn modelId="{3D50F494-8498-44C6-BDBD-5C48BC24839B}" type="presParOf" srcId="{826F677A-18C3-40C3-B822-EC6179E9B8F6}" destId="{6497FA1D-2375-45EB-B473-F062606B8654}" srcOrd="8" destOrd="0" presId="urn:microsoft.com/office/officeart/2005/8/layout/vList2"/>
    <dgm:cxn modelId="{2893DF4C-A92B-4972-909B-D4AC4EC5B353}" type="presParOf" srcId="{826F677A-18C3-40C3-B822-EC6179E9B8F6}" destId="{37BF53CF-37C3-4918-BFC5-CF695AF26FBC}" srcOrd="9" destOrd="0" presId="urn:microsoft.com/office/officeart/2005/8/layout/vList2"/>
    <dgm:cxn modelId="{0240C21A-1400-40DD-8EC3-9071CE66C1DA}" type="presParOf" srcId="{826F677A-18C3-40C3-B822-EC6179E9B8F6}" destId="{6718E740-D70B-49EB-8789-5522DA170CC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Paradoksik</a:t>
          </a:r>
          <a:r>
            <a:rPr lang="tr-TR" sz="2800" b="1" dirty="0" smtClean="0">
              <a:solidFill>
                <a:schemeClr val="bg1"/>
              </a:solidFill>
            </a:rPr>
            <a:t> Niyet Örnekleri</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Paradoksik</a:t>
          </a:r>
          <a:r>
            <a:rPr lang="tr-TR" sz="2800" b="1" dirty="0" smtClean="0">
              <a:solidFill>
                <a:schemeClr val="bg1"/>
              </a:solidFill>
            </a:rPr>
            <a:t> Niyet Örnekleri</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8150601B-318A-4186-816E-81B1D032699A}" type="doc">
      <dgm:prSet loTypeId="urn:microsoft.com/office/officeart/2005/8/layout/vList5" loCatId="list" qsTypeId="urn:microsoft.com/office/officeart/2005/8/quickstyle/simple1" qsCatId="simple" csTypeId="urn:microsoft.com/office/officeart/2005/8/colors/accent3_2" csCatId="accent3" phldr="1"/>
      <dgm:spPr/>
      <dgm:t>
        <a:bodyPr/>
        <a:lstStyle/>
        <a:p>
          <a:endParaRPr lang="tr-TR"/>
        </a:p>
      </dgm:t>
    </dgm:pt>
    <dgm:pt modelId="{9F512D58-EBD7-41C3-81BE-78A768CA3311}">
      <dgm:prSet custT="1"/>
      <dgm:spPr>
        <a:solidFill>
          <a:schemeClr val="accent2">
            <a:lumMod val="75000"/>
          </a:schemeClr>
        </a:solidFill>
      </dgm:spPr>
      <dgm:t>
        <a:bodyPr/>
        <a:lstStyle/>
        <a:p>
          <a:pPr rtl="0"/>
          <a:r>
            <a:rPr lang="tr-TR" sz="2800" b="1" dirty="0" err="1" smtClean="0">
              <a:solidFill>
                <a:schemeClr val="bg1"/>
              </a:solidFill>
            </a:rPr>
            <a:t>Paradoksik</a:t>
          </a:r>
          <a:r>
            <a:rPr lang="tr-TR" sz="2800" b="1" dirty="0" smtClean="0">
              <a:solidFill>
                <a:schemeClr val="bg1"/>
              </a:solidFill>
            </a:rPr>
            <a:t> Niyet Örnekleri</a:t>
          </a:r>
          <a:endParaRPr lang="tr-TR" sz="2800" b="1" dirty="0">
            <a:solidFill>
              <a:schemeClr val="bg1"/>
            </a:solidFill>
          </a:endParaRPr>
        </a:p>
      </dgm:t>
    </dgm:pt>
    <dgm:pt modelId="{305FFAD1-4925-4269-A733-ACA65D964A42}" type="parTrans" cxnId="{EA8E3F74-F6D0-4031-9B2C-330BF64301D4}">
      <dgm:prSet/>
      <dgm:spPr/>
      <dgm:t>
        <a:bodyPr/>
        <a:lstStyle/>
        <a:p>
          <a:endParaRPr lang="tr-TR"/>
        </a:p>
      </dgm:t>
    </dgm:pt>
    <dgm:pt modelId="{60B9E662-4828-4A35-9634-F739927CD398}" type="sibTrans" cxnId="{EA8E3F74-F6D0-4031-9B2C-330BF64301D4}">
      <dgm:prSet/>
      <dgm:spPr/>
      <dgm:t>
        <a:bodyPr/>
        <a:lstStyle/>
        <a:p>
          <a:endParaRPr lang="tr-TR"/>
        </a:p>
      </dgm:t>
    </dgm:pt>
    <dgm:pt modelId="{7008F60C-FAFF-49FE-92BD-9F0B12CF80C0}" type="pres">
      <dgm:prSet presAssocID="{8150601B-318A-4186-816E-81B1D032699A}" presName="Name0" presStyleCnt="0">
        <dgm:presLayoutVars>
          <dgm:dir/>
          <dgm:animLvl val="lvl"/>
          <dgm:resizeHandles val="exact"/>
        </dgm:presLayoutVars>
      </dgm:prSet>
      <dgm:spPr/>
      <dgm:t>
        <a:bodyPr/>
        <a:lstStyle/>
        <a:p>
          <a:endParaRPr lang="tr-TR"/>
        </a:p>
      </dgm:t>
    </dgm:pt>
    <dgm:pt modelId="{983D7113-2591-4953-8ACB-BE220EEA8740}" type="pres">
      <dgm:prSet presAssocID="{9F512D58-EBD7-41C3-81BE-78A768CA3311}" presName="linNode" presStyleCnt="0"/>
      <dgm:spPr/>
    </dgm:pt>
    <dgm:pt modelId="{66C97A86-421D-4BC8-B614-0C82E70AB491}" type="pres">
      <dgm:prSet presAssocID="{9F512D58-EBD7-41C3-81BE-78A768CA3311}" presName="parentText" presStyleLbl="node1" presStyleIdx="0" presStyleCnt="1" custScaleX="234741" custScaleY="421395" custLinFactY="-6514" custLinFactNeighborX="39056" custLinFactNeighborY="-100000">
        <dgm:presLayoutVars>
          <dgm:chMax val="1"/>
          <dgm:bulletEnabled val="1"/>
        </dgm:presLayoutVars>
      </dgm:prSet>
      <dgm:spPr/>
      <dgm:t>
        <a:bodyPr/>
        <a:lstStyle/>
        <a:p>
          <a:endParaRPr lang="tr-TR"/>
        </a:p>
      </dgm:t>
    </dgm:pt>
  </dgm:ptLst>
  <dgm:cxnLst>
    <dgm:cxn modelId="{EA8E3F74-F6D0-4031-9B2C-330BF64301D4}" srcId="{8150601B-318A-4186-816E-81B1D032699A}" destId="{9F512D58-EBD7-41C3-81BE-78A768CA3311}" srcOrd="0" destOrd="0" parTransId="{305FFAD1-4925-4269-A733-ACA65D964A42}" sibTransId="{60B9E662-4828-4A35-9634-F739927CD398}"/>
    <dgm:cxn modelId="{95ED286F-5770-4548-96A0-10938FC33E73}" type="presOf" srcId="{9F512D58-EBD7-41C3-81BE-78A768CA3311}" destId="{66C97A86-421D-4BC8-B614-0C82E70AB491}" srcOrd="0" destOrd="0" presId="urn:microsoft.com/office/officeart/2005/8/layout/vList5"/>
    <dgm:cxn modelId="{94628EC0-C8EF-472D-9F46-646889076056}" type="presOf" srcId="{8150601B-318A-4186-816E-81B1D032699A}" destId="{7008F60C-FAFF-49FE-92BD-9F0B12CF80C0}" srcOrd="0" destOrd="0" presId="urn:microsoft.com/office/officeart/2005/8/layout/vList5"/>
    <dgm:cxn modelId="{FB52C78C-27A7-4359-A3B6-A4F8AF5A676C}" type="presParOf" srcId="{7008F60C-FAFF-49FE-92BD-9F0B12CF80C0}" destId="{983D7113-2591-4953-8ACB-BE220EEA8740}" srcOrd="0" destOrd="0" presId="urn:microsoft.com/office/officeart/2005/8/layout/vList5"/>
    <dgm:cxn modelId="{6D3444B8-8258-4BBE-B9C4-13B598999236}" type="presParOf" srcId="{983D7113-2591-4953-8ACB-BE220EEA8740}" destId="{66C97A86-421D-4BC8-B614-0C82E70AB49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841719-5595-44A4-B427-18A75508462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tr-TR"/>
        </a:p>
      </dgm:t>
    </dgm:pt>
    <dgm:pt modelId="{4FF21244-C016-4E49-88E0-37FE0D06A3D2}">
      <dgm:prSet phldrT="[Metin]" custT="1"/>
      <dgm:spPr>
        <a:solidFill>
          <a:schemeClr val="accent2"/>
        </a:solidFill>
      </dgm:spPr>
      <dgm:t>
        <a:bodyPr/>
        <a:lstStyle/>
        <a:p>
          <a:r>
            <a:rPr lang="tr-TR" sz="2000" dirty="0" smtClean="0"/>
            <a:t>Çalışanların yoğun strese maruz kalmaları sonucunda</a:t>
          </a:r>
          <a:endParaRPr lang="tr-TR" sz="2000" dirty="0"/>
        </a:p>
      </dgm:t>
    </dgm:pt>
    <dgm:pt modelId="{3CFFE9FB-5287-4E59-A6C7-340EE12B685C}" type="parTrans" cxnId="{4B14462F-2682-4267-919B-CD9C2AC93C0A}">
      <dgm:prSet/>
      <dgm:spPr/>
      <dgm:t>
        <a:bodyPr/>
        <a:lstStyle/>
        <a:p>
          <a:endParaRPr lang="tr-TR"/>
        </a:p>
      </dgm:t>
    </dgm:pt>
    <dgm:pt modelId="{88884F39-A28E-4995-A6A2-C6FDE1FE7E0B}" type="sibTrans" cxnId="{4B14462F-2682-4267-919B-CD9C2AC93C0A}">
      <dgm:prSet/>
      <dgm:spPr/>
      <dgm:t>
        <a:bodyPr/>
        <a:lstStyle/>
        <a:p>
          <a:endParaRPr lang="tr-TR"/>
        </a:p>
      </dgm:t>
    </dgm:pt>
    <dgm:pt modelId="{7FE5A8A7-9573-4B5A-BF43-3B83BF31CC3E}">
      <dgm:prSet phldrT="[Metin]"/>
      <dgm:spPr/>
      <dgm:t>
        <a:bodyPr/>
        <a:lstStyle/>
        <a:p>
          <a:r>
            <a:rPr lang="tr-TR" dirty="0" smtClean="0"/>
            <a:t>Yöneten ve yönetilenler arasında uyumsuzluk</a:t>
          </a:r>
          <a:endParaRPr lang="tr-TR" dirty="0"/>
        </a:p>
      </dgm:t>
    </dgm:pt>
    <dgm:pt modelId="{9175C7C5-7960-456F-A36B-1DB3833A6190}" type="parTrans" cxnId="{AF66E791-F83D-4091-9322-0A97CE988365}">
      <dgm:prSet/>
      <dgm:spPr/>
      <dgm:t>
        <a:bodyPr/>
        <a:lstStyle/>
        <a:p>
          <a:endParaRPr lang="tr-TR"/>
        </a:p>
      </dgm:t>
    </dgm:pt>
    <dgm:pt modelId="{B5683682-85EA-4A58-BF66-FF199CBE8A01}" type="sibTrans" cxnId="{AF66E791-F83D-4091-9322-0A97CE988365}">
      <dgm:prSet/>
      <dgm:spPr/>
      <dgm:t>
        <a:bodyPr/>
        <a:lstStyle/>
        <a:p>
          <a:endParaRPr lang="tr-TR"/>
        </a:p>
      </dgm:t>
    </dgm:pt>
    <dgm:pt modelId="{FB67E1A4-7928-4017-8920-BAC3AA2EFEB6}">
      <dgm:prSet phldrT="[Metin]" custT="1"/>
      <dgm:spPr/>
      <dgm:t>
        <a:bodyPr/>
        <a:lstStyle/>
        <a:p>
          <a:r>
            <a:rPr lang="tr-TR" sz="2400" dirty="0" smtClean="0"/>
            <a:t>Çalışanlarda tatminsizlik ve moral kaybı</a:t>
          </a:r>
          <a:endParaRPr lang="tr-TR" sz="2400" dirty="0"/>
        </a:p>
      </dgm:t>
    </dgm:pt>
    <dgm:pt modelId="{B2CD1E0F-AAB5-49C8-BE65-422D9799E172}" type="parTrans" cxnId="{47A4615D-F42F-402F-A0E7-B6DB805E0A47}">
      <dgm:prSet/>
      <dgm:spPr/>
      <dgm:t>
        <a:bodyPr/>
        <a:lstStyle/>
        <a:p>
          <a:endParaRPr lang="tr-TR"/>
        </a:p>
      </dgm:t>
    </dgm:pt>
    <dgm:pt modelId="{C1D3C071-9C45-4086-BE6F-A99A321D9E0E}" type="sibTrans" cxnId="{47A4615D-F42F-402F-A0E7-B6DB805E0A47}">
      <dgm:prSet/>
      <dgm:spPr/>
      <dgm:t>
        <a:bodyPr/>
        <a:lstStyle/>
        <a:p>
          <a:endParaRPr lang="tr-TR"/>
        </a:p>
      </dgm:t>
    </dgm:pt>
    <dgm:pt modelId="{41D9266A-D3E4-4D42-8387-6C2B61419EEB}">
      <dgm:prSet phldrT="[Metin]" custT="1"/>
      <dgm:spPr/>
      <dgm:t>
        <a:bodyPr/>
        <a:lstStyle/>
        <a:p>
          <a:r>
            <a:rPr lang="tr-TR" sz="2400" dirty="0" smtClean="0"/>
            <a:t>Örgütte kalite, üretim ve verimlilik sorunu</a:t>
          </a:r>
          <a:endParaRPr lang="tr-TR" sz="2400" dirty="0"/>
        </a:p>
      </dgm:t>
    </dgm:pt>
    <dgm:pt modelId="{C05F1193-31CC-4885-923E-DA15ED1346FC}" type="parTrans" cxnId="{9A88677D-B95B-418A-8E2C-1E34C70467D8}">
      <dgm:prSet/>
      <dgm:spPr/>
      <dgm:t>
        <a:bodyPr/>
        <a:lstStyle/>
        <a:p>
          <a:endParaRPr lang="tr-TR"/>
        </a:p>
      </dgm:t>
    </dgm:pt>
    <dgm:pt modelId="{420C4A51-AAA1-4D7B-8AAA-B7ADFBEF4D8C}" type="sibTrans" cxnId="{9A88677D-B95B-418A-8E2C-1E34C70467D8}">
      <dgm:prSet/>
      <dgm:spPr/>
      <dgm:t>
        <a:bodyPr/>
        <a:lstStyle/>
        <a:p>
          <a:endParaRPr lang="tr-TR"/>
        </a:p>
      </dgm:t>
    </dgm:pt>
    <dgm:pt modelId="{72615851-05A7-4F24-87F1-4A32802FB620}" type="pres">
      <dgm:prSet presAssocID="{52841719-5595-44A4-B427-18A75508462F}" presName="cycle" presStyleCnt="0">
        <dgm:presLayoutVars>
          <dgm:chMax val="1"/>
          <dgm:dir/>
          <dgm:animLvl val="ctr"/>
          <dgm:resizeHandles val="exact"/>
        </dgm:presLayoutVars>
      </dgm:prSet>
      <dgm:spPr/>
      <dgm:t>
        <a:bodyPr/>
        <a:lstStyle/>
        <a:p>
          <a:endParaRPr lang="tr-TR"/>
        </a:p>
      </dgm:t>
    </dgm:pt>
    <dgm:pt modelId="{7A285E2E-315D-46C9-9306-9D3BD097E384}" type="pres">
      <dgm:prSet presAssocID="{4FF21244-C016-4E49-88E0-37FE0D06A3D2}" presName="centerShape" presStyleLbl="node0" presStyleIdx="0" presStyleCnt="1"/>
      <dgm:spPr/>
      <dgm:t>
        <a:bodyPr/>
        <a:lstStyle/>
        <a:p>
          <a:endParaRPr lang="tr-TR"/>
        </a:p>
      </dgm:t>
    </dgm:pt>
    <dgm:pt modelId="{7B101343-D6AC-4180-8990-665EC8A5CBCC}" type="pres">
      <dgm:prSet presAssocID="{9175C7C5-7960-456F-A36B-1DB3833A6190}" presName="parTrans" presStyleLbl="bgSibTrans2D1" presStyleIdx="0" presStyleCnt="3" custAng="10814183" custScaleX="44837" custLinFactNeighborX="27533" custLinFactNeighborY="72548"/>
      <dgm:spPr/>
      <dgm:t>
        <a:bodyPr/>
        <a:lstStyle/>
        <a:p>
          <a:endParaRPr lang="tr-TR"/>
        </a:p>
      </dgm:t>
    </dgm:pt>
    <dgm:pt modelId="{C8F9A822-B8E1-46FC-857B-ADE81B656A1B}" type="pres">
      <dgm:prSet presAssocID="{7FE5A8A7-9573-4B5A-BF43-3B83BF31CC3E}" presName="node" presStyleLbl="node1" presStyleIdx="0" presStyleCnt="3" custRadScaleRad="114547" custRadScaleInc="1119">
        <dgm:presLayoutVars>
          <dgm:bulletEnabled val="1"/>
        </dgm:presLayoutVars>
      </dgm:prSet>
      <dgm:spPr/>
      <dgm:t>
        <a:bodyPr/>
        <a:lstStyle/>
        <a:p>
          <a:endParaRPr lang="tr-TR"/>
        </a:p>
      </dgm:t>
    </dgm:pt>
    <dgm:pt modelId="{B969CDEC-483E-46BB-BF71-A86C244E11CF}" type="pres">
      <dgm:prSet presAssocID="{B2CD1E0F-AAB5-49C8-BE65-422D9799E172}" presName="parTrans" presStyleLbl="bgSibTrans2D1" presStyleIdx="1" presStyleCnt="3" custAng="10800000" custScaleX="55355" custLinFactNeighborX="-1238" custLinFactNeighborY="73656"/>
      <dgm:spPr/>
      <dgm:t>
        <a:bodyPr/>
        <a:lstStyle/>
        <a:p>
          <a:endParaRPr lang="tr-TR"/>
        </a:p>
      </dgm:t>
    </dgm:pt>
    <dgm:pt modelId="{BD8D24FA-3981-4729-B170-E742CBAC440E}" type="pres">
      <dgm:prSet presAssocID="{FB67E1A4-7928-4017-8920-BAC3AA2EFEB6}" presName="node" presStyleLbl="node1" presStyleIdx="1" presStyleCnt="3" custScaleY="96776" custRadScaleRad="103741" custRadScaleInc="1751">
        <dgm:presLayoutVars>
          <dgm:bulletEnabled val="1"/>
        </dgm:presLayoutVars>
      </dgm:prSet>
      <dgm:spPr/>
      <dgm:t>
        <a:bodyPr/>
        <a:lstStyle/>
        <a:p>
          <a:endParaRPr lang="tr-TR"/>
        </a:p>
      </dgm:t>
    </dgm:pt>
    <dgm:pt modelId="{FA0BE7CF-4D5E-4F30-82EF-8D5AF6DF6159}" type="pres">
      <dgm:prSet presAssocID="{C05F1193-31CC-4885-923E-DA15ED1346FC}" presName="parTrans" presStyleLbl="bgSibTrans2D1" presStyleIdx="2" presStyleCnt="3" custAng="10824677" custScaleX="54683" custLinFactNeighborX="-24822" custLinFactNeighborY="59319"/>
      <dgm:spPr/>
      <dgm:t>
        <a:bodyPr/>
        <a:lstStyle/>
        <a:p>
          <a:endParaRPr lang="tr-TR"/>
        </a:p>
      </dgm:t>
    </dgm:pt>
    <dgm:pt modelId="{44A1E6C4-2A38-4BA7-A263-E730C57EF0D2}" type="pres">
      <dgm:prSet presAssocID="{41D9266A-D3E4-4D42-8387-6C2B61419EEB}" presName="node" presStyleLbl="node1" presStyleIdx="2" presStyleCnt="3" custRadScaleRad="124664" custRadScaleInc="20">
        <dgm:presLayoutVars>
          <dgm:bulletEnabled val="1"/>
        </dgm:presLayoutVars>
      </dgm:prSet>
      <dgm:spPr/>
      <dgm:t>
        <a:bodyPr/>
        <a:lstStyle/>
        <a:p>
          <a:endParaRPr lang="tr-TR"/>
        </a:p>
      </dgm:t>
    </dgm:pt>
  </dgm:ptLst>
  <dgm:cxnLst>
    <dgm:cxn modelId="{9A88677D-B95B-418A-8E2C-1E34C70467D8}" srcId="{4FF21244-C016-4E49-88E0-37FE0D06A3D2}" destId="{41D9266A-D3E4-4D42-8387-6C2B61419EEB}" srcOrd="2" destOrd="0" parTransId="{C05F1193-31CC-4885-923E-DA15ED1346FC}" sibTransId="{420C4A51-AAA1-4D7B-8AAA-B7ADFBEF4D8C}"/>
    <dgm:cxn modelId="{1AFF0711-EE80-44DF-8824-51D0282B9491}" type="presOf" srcId="{C05F1193-31CC-4885-923E-DA15ED1346FC}" destId="{FA0BE7CF-4D5E-4F30-82EF-8D5AF6DF6159}" srcOrd="0" destOrd="0" presId="urn:microsoft.com/office/officeart/2005/8/layout/radial4"/>
    <dgm:cxn modelId="{FE6E31E0-DCDC-40EE-85A3-1665060D065A}" type="presOf" srcId="{4FF21244-C016-4E49-88E0-37FE0D06A3D2}" destId="{7A285E2E-315D-46C9-9306-9D3BD097E384}" srcOrd="0" destOrd="0" presId="urn:microsoft.com/office/officeart/2005/8/layout/radial4"/>
    <dgm:cxn modelId="{9AF5C107-6E6E-4D7E-8E72-B1B0E843B95D}" type="presOf" srcId="{41D9266A-D3E4-4D42-8387-6C2B61419EEB}" destId="{44A1E6C4-2A38-4BA7-A263-E730C57EF0D2}" srcOrd="0" destOrd="0" presId="urn:microsoft.com/office/officeart/2005/8/layout/radial4"/>
    <dgm:cxn modelId="{D10B4174-03A4-441F-A563-3E4863ABCE13}" type="presOf" srcId="{7FE5A8A7-9573-4B5A-BF43-3B83BF31CC3E}" destId="{C8F9A822-B8E1-46FC-857B-ADE81B656A1B}" srcOrd="0" destOrd="0" presId="urn:microsoft.com/office/officeart/2005/8/layout/radial4"/>
    <dgm:cxn modelId="{4B14462F-2682-4267-919B-CD9C2AC93C0A}" srcId="{52841719-5595-44A4-B427-18A75508462F}" destId="{4FF21244-C016-4E49-88E0-37FE0D06A3D2}" srcOrd="0" destOrd="0" parTransId="{3CFFE9FB-5287-4E59-A6C7-340EE12B685C}" sibTransId="{88884F39-A28E-4995-A6A2-C6FDE1FE7E0B}"/>
    <dgm:cxn modelId="{37E87679-C416-4071-9B05-A67641AADBD3}" type="presOf" srcId="{B2CD1E0F-AAB5-49C8-BE65-422D9799E172}" destId="{B969CDEC-483E-46BB-BF71-A86C244E11CF}" srcOrd="0" destOrd="0" presId="urn:microsoft.com/office/officeart/2005/8/layout/radial4"/>
    <dgm:cxn modelId="{B34A6B91-8DFC-4448-996F-9A1233F6C975}" type="presOf" srcId="{9175C7C5-7960-456F-A36B-1DB3833A6190}" destId="{7B101343-D6AC-4180-8990-665EC8A5CBCC}" srcOrd="0" destOrd="0" presId="urn:microsoft.com/office/officeart/2005/8/layout/radial4"/>
    <dgm:cxn modelId="{AF66E791-F83D-4091-9322-0A97CE988365}" srcId="{4FF21244-C016-4E49-88E0-37FE0D06A3D2}" destId="{7FE5A8A7-9573-4B5A-BF43-3B83BF31CC3E}" srcOrd="0" destOrd="0" parTransId="{9175C7C5-7960-456F-A36B-1DB3833A6190}" sibTransId="{B5683682-85EA-4A58-BF66-FF199CBE8A01}"/>
    <dgm:cxn modelId="{57A91E26-A2AA-4FBC-8443-8D1FC15453D4}" type="presOf" srcId="{52841719-5595-44A4-B427-18A75508462F}" destId="{72615851-05A7-4F24-87F1-4A32802FB620}" srcOrd="0" destOrd="0" presId="urn:microsoft.com/office/officeart/2005/8/layout/radial4"/>
    <dgm:cxn modelId="{47A4615D-F42F-402F-A0E7-B6DB805E0A47}" srcId="{4FF21244-C016-4E49-88E0-37FE0D06A3D2}" destId="{FB67E1A4-7928-4017-8920-BAC3AA2EFEB6}" srcOrd="1" destOrd="0" parTransId="{B2CD1E0F-AAB5-49C8-BE65-422D9799E172}" sibTransId="{C1D3C071-9C45-4086-BE6F-A99A321D9E0E}"/>
    <dgm:cxn modelId="{201D056A-2D16-4FD9-88F6-D53979C392B4}" type="presOf" srcId="{FB67E1A4-7928-4017-8920-BAC3AA2EFEB6}" destId="{BD8D24FA-3981-4729-B170-E742CBAC440E}" srcOrd="0" destOrd="0" presId="urn:microsoft.com/office/officeart/2005/8/layout/radial4"/>
    <dgm:cxn modelId="{64467A5C-433C-4360-9995-BE8882A464B9}" type="presParOf" srcId="{72615851-05A7-4F24-87F1-4A32802FB620}" destId="{7A285E2E-315D-46C9-9306-9D3BD097E384}" srcOrd="0" destOrd="0" presId="urn:microsoft.com/office/officeart/2005/8/layout/radial4"/>
    <dgm:cxn modelId="{34F6679C-1F08-4B09-87D2-40D98D4AAD97}" type="presParOf" srcId="{72615851-05A7-4F24-87F1-4A32802FB620}" destId="{7B101343-D6AC-4180-8990-665EC8A5CBCC}" srcOrd="1" destOrd="0" presId="urn:microsoft.com/office/officeart/2005/8/layout/radial4"/>
    <dgm:cxn modelId="{5DB58057-594A-4187-A620-F8DE93E5CF01}" type="presParOf" srcId="{72615851-05A7-4F24-87F1-4A32802FB620}" destId="{C8F9A822-B8E1-46FC-857B-ADE81B656A1B}" srcOrd="2" destOrd="0" presId="urn:microsoft.com/office/officeart/2005/8/layout/radial4"/>
    <dgm:cxn modelId="{06BE62A7-6AE0-43D4-AAC0-E55E90370B38}" type="presParOf" srcId="{72615851-05A7-4F24-87F1-4A32802FB620}" destId="{B969CDEC-483E-46BB-BF71-A86C244E11CF}" srcOrd="3" destOrd="0" presId="urn:microsoft.com/office/officeart/2005/8/layout/radial4"/>
    <dgm:cxn modelId="{99AAE57F-612D-443E-9A4D-7EC4687D0179}" type="presParOf" srcId="{72615851-05A7-4F24-87F1-4A32802FB620}" destId="{BD8D24FA-3981-4729-B170-E742CBAC440E}" srcOrd="4" destOrd="0" presId="urn:microsoft.com/office/officeart/2005/8/layout/radial4"/>
    <dgm:cxn modelId="{7A32D26A-C9C9-4D62-8F3D-8F4420BC24A7}" type="presParOf" srcId="{72615851-05A7-4F24-87F1-4A32802FB620}" destId="{FA0BE7CF-4D5E-4F30-82EF-8D5AF6DF6159}" srcOrd="5" destOrd="0" presId="urn:microsoft.com/office/officeart/2005/8/layout/radial4"/>
    <dgm:cxn modelId="{5524A2E4-4ED6-494E-A4EE-BC4FC0B6301C}" type="presParOf" srcId="{72615851-05A7-4F24-87F1-4A32802FB620}" destId="{44A1E6C4-2A38-4BA7-A263-E730C57EF0D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D7DD9C-3DE4-4C7D-9845-D5E8C97C15B7}" type="doc">
      <dgm:prSet loTypeId="urn:microsoft.com/office/officeart/2005/8/layout/hList6" loCatId="list" qsTypeId="urn:microsoft.com/office/officeart/2005/8/quickstyle/3d3" qsCatId="3D" csTypeId="urn:microsoft.com/office/officeart/2005/8/colors/colorful1#1" csCatId="colorful" phldr="1"/>
      <dgm:spPr/>
      <dgm:t>
        <a:bodyPr/>
        <a:lstStyle/>
        <a:p>
          <a:endParaRPr lang="tr-TR"/>
        </a:p>
      </dgm:t>
    </dgm:pt>
    <dgm:pt modelId="{939E7E3D-CAD8-4093-B473-D55DA1AC9AFE}">
      <dgm:prSet/>
      <dgm:spPr/>
      <dgm:t>
        <a:bodyPr/>
        <a:lstStyle/>
        <a:p>
          <a:pPr algn="l" rtl="0"/>
          <a:r>
            <a:rPr lang="tr-TR" dirty="0" smtClean="0"/>
            <a:t>Çevresel Faktörlere Karşı    Etkili		</a:t>
          </a:r>
          <a:endParaRPr lang="tr-TR" dirty="0"/>
        </a:p>
      </dgm:t>
    </dgm:pt>
    <dgm:pt modelId="{65026DB1-77DE-4351-85AB-5CDC86438CDD}" type="parTrans" cxnId="{DE5D0157-E867-466E-A0AC-83E8A32530AD}">
      <dgm:prSet/>
      <dgm:spPr/>
      <dgm:t>
        <a:bodyPr/>
        <a:lstStyle/>
        <a:p>
          <a:endParaRPr lang="tr-TR"/>
        </a:p>
      </dgm:t>
    </dgm:pt>
    <dgm:pt modelId="{A24768B9-EF8E-459B-9447-E9592CC4F34B}" type="sibTrans" cxnId="{DE5D0157-E867-466E-A0AC-83E8A32530AD}">
      <dgm:prSet/>
      <dgm:spPr/>
      <dgm:t>
        <a:bodyPr/>
        <a:lstStyle/>
        <a:p>
          <a:endParaRPr lang="tr-TR"/>
        </a:p>
      </dgm:t>
    </dgm:pt>
    <dgm:pt modelId="{E39504F5-AD40-4EDD-B31D-E1CD392A8FEA}">
      <dgm:prSet/>
      <dgm:spPr>
        <a:solidFill>
          <a:schemeClr val="accent3">
            <a:lumMod val="75000"/>
          </a:schemeClr>
        </a:solidFill>
      </dgm:spPr>
      <dgm:t>
        <a:bodyPr/>
        <a:lstStyle/>
        <a:p>
          <a:pPr algn="ctr" rtl="0"/>
          <a:endParaRPr lang="tr-TR" dirty="0" smtClean="0"/>
        </a:p>
        <a:p>
          <a:pPr algn="l" rtl="0"/>
          <a:r>
            <a:rPr lang="tr-TR" dirty="0" smtClean="0"/>
            <a:t>Beyin Üzerinde Etkili				</a:t>
          </a:r>
          <a:endParaRPr lang="tr-TR" dirty="0"/>
        </a:p>
      </dgm:t>
    </dgm:pt>
    <dgm:pt modelId="{A6BFF4BD-7C06-4E91-ABD3-EBED72B7C5B5}" type="parTrans" cxnId="{D65E0218-B3A7-43E3-9F1B-07D45AEE624B}">
      <dgm:prSet/>
      <dgm:spPr/>
      <dgm:t>
        <a:bodyPr/>
        <a:lstStyle/>
        <a:p>
          <a:endParaRPr lang="tr-TR"/>
        </a:p>
      </dgm:t>
    </dgm:pt>
    <dgm:pt modelId="{8BE3202E-C5BE-4EDA-95D9-BAC5B6B7525C}" type="sibTrans" cxnId="{D65E0218-B3A7-43E3-9F1B-07D45AEE624B}">
      <dgm:prSet/>
      <dgm:spPr/>
      <dgm:t>
        <a:bodyPr/>
        <a:lstStyle/>
        <a:p>
          <a:endParaRPr lang="tr-TR"/>
        </a:p>
      </dgm:t>
    </dgm:pt>
    <dgm:pt modelId="{E9C33D3E-4EC2-476B-B0EB-A0521D34F694}">
      <dgm:prSet/>
      <dgm:spPr/>
      <dgm:t>
        <a:bodyPr/>
        <a:lstStyle/>
        <a:p>
          <a:pPr algn="l" rtl="0"/>
          <a:r>
            <a:rPr lang="tr-TR" dirty="0" smtClean="0"/>
            <a:t>Beden Üzerinde Etkili</a:t>
          </a:r>
          <a:endParaRPr lang="tr-TR" dirty="0"/>
        </a:p>
      </dgm:t>
    </dgm:pt>
    <dgm:pt modelId="{C4C3AA6E-0C14-4012-B1C7-BBAFD404FB23}" type="parTrans" cxnId="{623CAC0E-98CC-4E26-8C6A-49C9922015DC}">
      <dgm:prSet/>
      <dgm:spPr/>
      <dgm:t>
        <a:bodyPr/>
        <a:lstStyle/>
        <a:p>
          <a:endParaRPr lang="tr-TR"/>
        </a:p>
      </dgm:t>
    </dgm:pt>
    <dgm:pt modelId="{A8C183C3-C1FC-4AA0-9EB8-EA82DD352968}" type="sibTrans" cxnId="{623CAC0E-98CC-4E26-8C6A-49C9922015DC}">
      <dgm:prSet/>
      <dgm:spPr/>
      <dgm:t>
        <a:bodyPr/>
        <a:lstStyle/>
        <a:p>
          <a:endParaRPr lang="tr-TR"/>
        </a:p>
      </dgm:t>
    </dgm:pt>
    <dgm:pt modelId="{DBD52219-7222-41D3-9396-3B5E25C4DF69}" type="pres">
      <dgm:prSet presAssocID="{93D7DD9C-3DE4-4C7D-9845-D5E8C97C15B7}" presName="Name0" presStyleCnt="0">
        <dgm:presLayoutVars>
          <dgm:dir/>
          <dgm:resizeHandles val="exact"/>
        </dgm:presLayoutVars>
      </dgm:prSet>
      <dgm:spPr/>
      <dgm:t>
        <a:bodyPr/>
        <a:lstStyle/>
        <a:p>
          <a:endParaRPr lang="tr-TR"/>
        </a:p>
      </dgm:t>
    </dgm:pt>
    <dgm:pt modelId="{4656EFB2-1523-40E8-84A7-0C15BFAEA8BD}" type="pres">
      <dgm:prSet presAssocID="{939E7E3D-CAD8-4093-B473-D55DA1AC9AFE}" presName="node" presStyleLbl="node1" presStyleIdx="0" presStyleCnt="3">
        <dgm:presLayoutVars>
          <dgm:bulletEnabled val="1"/>
        </dgm:presLayoutVars>
      </dgm:prSet>
      <dgm:spPr/>
      <dgm:t>
        <a:bodyPr/>
        <a:lstStyle/>
        <a:p>
          <a:endParaRPr lang="tr-TR"/>
        </a:p>
      </dgm:t>
    </dgm:pt>
    <dgm:pt modelId="{F8C08D39-2F29-4081-974E-ED31BB01176E}" type="pres">
      <dgm:prSet presAssocID="{A24768B9-EF8E-459B-9447-E9592CC4F34B}" presName="sibTrans" presStyleCnt="0"/>
      <dgm:spPr/>
    </dgm:pt>
    <dgm:pt modelId="{12A20A28-C612-433E-AE53-72C6B72F3E7F}" type="pres">
      <dgm:prSet presAssocID="{E39504F5-AD40-4EDD-B31D-E1CD392A8FEA}" presName="node" presStyleLbl="node1" presStyleIdx="1" presStyleCnt="3" custLinFactX="134248" custLinFactNeighborX="200000" custLinFactNeighborY="-959">
        <dgm:presLayoutVars>
          <dgm:bulletEnabled val="1"/>
        </dgm:presLayoutVars>
      </dgm:prSet>
      <dgm:spPr/>
      <dgm:t>
        <a:bodyPr/>
        <a:lstStyle/>
        <a:p>
          <a:endParaRPr lang="tr-TR"/>
        </a:p>
      </dgm:t>
    </dgm:pt>
    <dgm:pt modelId="{F2770FC3-8CAD-418B-88B0-D565F0FB2CD9}" type="pres">
      <dgm:prSet presAssocID="{8BE3202E-C5BE-4EDA-95D9-BAC5B6B7525C}" presName="sibTrans" presStyleCnt="0"/>
      <dgm:spPr/>
    </dgm:pt>
    <dgm:pt modelId="{AE624F0A-8156-4F1A-A3D2-190E419B0BDA}" type="pres">
      <dgm:prSet presAssocID="{E9C33D3E-4EC2-476B-B0EB-A0521D34F694}" presName="node" presStyleLbl="node1" presStyleIdx="2" presStyleCnt="3" custLinFactX="-100000" custLinFactNeighborX="-100000" custLinFactNeighborY="-959">
        <dgm:presLayoutVars>
          <dgm:bulletEnabled val="1"/>
        </dgm:presLayoutVars>
      </dgm:prSet>
      <dgm:spPr/>
      <dgm:t>
        <a:bodyPr/>
        <a:lstStyle/>
        <a:p>
          <a:endParaRPr lang="tr-TR"/>
        </a:p>
      </dgm:t>
    </dgm:pt>
  </dgm:ptLst>
  <dgm:cxnLst>
    <dgm:cxn modelId="{697C8277-7C92-4D1C-BA8D-588585F19613}" type="presOf" srcId="{E9C33D3E-4EC2-476B-B0EB-A0521D34F694}" destId="{AE624F0A-8156-4F1A-A3D2-190E419B0BDA}" srcOrd="0" destOrd="0" presId="urn:microsoft.com/office/officeart/2005/8/layout/hList6"/>
    <dgm:cxn modelId="{B2C0A09A-0E6D-4BB7-A7DE-41373E50F06B}" type="presOf" srcId="{939E7E3D-CAD8-4093-B473-D55DA1AC9AFE}" destId="{4656EFB2-1523-40E8-84A7-0C15BFAEA8BD}" srcOrd="0" destOrd="0" presId="urn:microsoft.com/office/officeart/2005/8/layout/hList6"/>
    <dgm:cxn modelId="{D65E0218-B3A7-43E3-9F1B-07D45AEE624B}" srcId="{93D7DD9C-3DE4-4C7D-9845-D5E8C97C15B7}" destId="{E39504F5-AD40-4EDD-B31D-E1CD392A8FEA}" srcOrd="1" destOrd="0" parTransId="{A6BFF4BD-7C06-4E91-ABD3-EBED72B7C5B5}" sibTransId="{8BE3202E-C5BE-4EDA-95D9-BAC5B6B7525C}"/>
    <dgm:cxn modelId="{DE5D0157-E867-466E-A0AC-83E8A32530AD}" srcId="{93D7DD9C-3DE4-4C7D-9845-D5E8C97C15B7}" destId="{939E7E3D-CAD8-4093-B473-D55DA1AC9AFE}" srcOrd="0" destOrd="0" parTransId="{65026DB1-77DE-4351-85AB-5CDC86438CDD}" sibTransId="{A24768B9-EF8E-459B-9447-E9592CC4F34B}"/>
    <dgm:cxn modelId="{623CAC0E-98CC-4E26-8C6A-49C9922015DC}" srcId="{93D7DD9C-3DE4-4C7D-9845-D5E8C97C15B7}" destId="{E9C33D3E-4EC2-476B-B0EB-A0521D34F694}" srcOrd="2" destOrd="0" parTransId="{C4C3AA6E-0C14-4012-B1C7-BBAFD404FB23}" sibTransId="{A8C183C3-C1FC-4AA0-9EB8-EA82DD352968}"/>
    <dgm:cxn modelId="{356A528C-6963-4E4F-B1B7-2CA7CA458401}" type="presOf" srcId="{93D7DD9C-3DE4-4C7D-9845-D5E8C97C15B7}" destId="{DBD52219-7222-41D3-9396-3B5E25C4DF69}" srcOrd="0" destOrd="0" presId="urn:microsoft.com/office/officeart/2005/8/layout/hList6"/>
    <dgm:cxn modelId="{4E9FEF21-464A-4A76-9FFC-5610CBE779DB}" type="presOf" srcId="{E39504F5-AD40-4EDD-B31D-E1CD392A8FEA}" destId="{12A20A28-C612-433E-AE53-72C6B72F3E7F}" srcOrd="0" destOrd="0" presId="urn:microsoft.com/office/officeart/2005/8/layout/hList6"/>
    <dgm:cxn modelId="{8FCAA0F7-E312-43CB-AECE-90EFC1A0CF24}" type="presParOf" srcId="{DBD52219-7222-41D3-9396-3B5E25C4DF69}" destId="{4656EFB2-1523-40E8-84A7-0C15BFAEA8BD}" srcOrd="0" destOrd="0" presId="urn:microsoft.com/office/officeart/2005/8/layout/hList6"/>
    <dgm:cxn modelId="{E94FE979-CCCA-4792-8F88-EB7B10CEF3FE}" type="presParOf" srcId="{DBD52219-7222-41D3-9396-3B5E25C4DF69}" destId="{F8C08D39-2F29-4081-974E-ED31BB01176E}" srcOrd="1" destOrd="0" presId="urn:microsoft.com/office/officeart/2005/8/layout/hList6"/>
    <dgm:cxn modelId="{B8AC80F8-02CF-4AF9-8499-371C4A045079}" type="presParOf" srcId="{DBD52219-7222-41D3-9396-3B5E25C4DF69}" destId="{12A20A28-C612-433E-AE53-72C6B72F3E7F}" srcOrd="2" destOrd="0" presId="urn:microsoft.com/office/officeart/2005/8/layout/hList6"/>
    <dgm:cxn modelId="{4694E3CF-B40A-401F-B1E2-A66AEBB92A92}" type="presParOf" srcId="{DBD52219-7222-41D3-9396-3B5E25C4DF69}" destId="{F2770FC3-8CAD-418B-88B0-D565F0FB2CD9}" srcOrd="3" destOrd="0" presId="urn:microsoft.com/office/officeart/2005/8/layout/hList6"/>
    <dgm:cxn modelId="{B391C250-3DEE-489C-A786-79086A8877E9}" type="presParOf" srcId="{DBD52219-7222-41D3-9396-3B5E25C4DF69}" destId="{AE624F0A-8156-4F1A-A3D2-190E419B0BDA}"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31FCDC-E099-49AF-A88E-0A2CE61A72E2}" type="doc">
      <dgm:prSet loTypeId="urn:microsoft.com/office/officeart/2005/8/layout/lProcess2" loCatId="list" qsTypeId="urn:microsoft.com/office/officeart/2005/8/quickstyle/3d3" qsCatId="3D" csTypeId="urn:microsoft.com/office/officeart/2005/8/colors/accent2_2" csCatId="accent2" phldr="1"/>
      <dgm:spPr/>
      <dgm:t>
        <a:bodyPr/>
        <a:lstStyle/>
        <a:p>
          <a:endParaRPr lang="tr-TR"/>
        </a:p>
      </dgm:t>
    </dgm:pt>
    <dgm:pt modelId="{C0E64D50-010E-41B4-9E17-8CF54D34F1AE}">
      <dgm:prSet custT="1"/>
      <dgm:spPr>
        <a:solidFill>
          <a:schemeClr val="accent2"/>
        </a:solidFill>
      </dgm:spPr>
      <dgm:t>
        <a:bodyPr/>
        <a:lstStyle/>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r>
            <a:rPr lang="tr-TR" sz="3200" b="1" dirty="0" smtClean="0"/>
            <a:t>Çevresel </a:t>
          </a:r>
        </a:p>
        <a:p>
          <a:pPr algn="ctr" rtl="0"/>
          <a:r>
            <a:rPr lang="tr-TR" sz="3200" b="1" dirty="0" smtClean="0"/>
            <a:t>Faktörlere</a:t>
          </a:r>
        </a:p>
        <a:p>
          <a:pPr algn="ctr" rtl="0"/>
          <a:r>
            <a:rPr lang="tr-TR" sz="3200" b="1" dirty="0" smtClean="0"/>
            <a:t> Karşı</a:t>
          </a:r>
        </a:p>
        <a:p>
          <a:pPr algn="ctr" rtl="0"/>
          <a:r>
            <a:rPr lang="tr-TR" sz="3200" b="1" dirty="0" smtClean="0"/>
            <a:t> Etkili</a:t>
          </a:r>
        </a:p>
        <a:p>
          <a:pPr algn="ctr" rtl="0"/>
          <a:r>
            <a:rPr lang="tr-TR" sz="3200" b="1" dirty="0" smtClean="0"/>
            <a:t> Yollar</a:t>
          </a:r>
          <a:endParaRPr lang="tr-TR" sz="3200" b="1" dirty="0"/>
        </a:p>
      </dgm:t>
    </dgm:pt>
    <dgm:pt modelId="{FC8B4296-98E6-4F7B-B1BB-252EBBAA68CA}" type="parTrans" cxnId="{B609170E-B3E5-4915-B5A7-FC6EE8B3FD19}">
      <dgm:prSet/>
      <dgm:spPr/>
      <dgm:t>
        <a:bodyPr/>
        <a:lstStyle/>
        <a:p>
          <a:endParaRPr lang="tr-TR"/>
        </a:p>
      </dgm:t>
    </dgm:pt>
    <dgm:pt modelId="{483F6127-753D-4265-9421-A1077664CC7F}" type="sibTrans" cxnId="{B609170E-B3E5-4915-B5A7-FC6EE8B3FD19}">
      <dgm:prSet/>
      <dgm:spPr/>
      <dgm:t>
        <a:bodyPr/>
        <a:lstStyle/>
        <a:p>
          <a:endParaRPr lang="tr-TR"/>
        </a:p>
      </dgm:t>
    </dgm:pt>
    <dgm:pt modelId="{4BB56567-4247-45C0-9112-A0AF77A8001E}">
      <dgm:prSet/>
      <dgm:spPr>
        <a:solidFill>
          <a:schemeClr val="accent2">
            <a:lumMod val="60000"/>
            <a:lumOff val="40000"/>
          </a:schemeClr>
        </a:solidFill>
      </dgm:spPr>
      <dgm:t>
        <a:bodyPr/>
        <a:lstStyle/>
        <a:p>
          <a:pPr algn="l" rtl="0"/>
          <a:r>
            <a:rPr lang="tr-TR" sz="1500" dirty="0" smtClean="0">
              <a:solidFill>
                <a:schemeClr val="tx1"/>
              </a:solidFill>
            </a:rPr>
            <a:t>Gün içerisinde yapılacak olan işlerinizi yazılı olarak düzenlemek </a:t>
          </a:r>
          <a:endParaRPr lang="tr-TR" sz="1500" dirty="0">
            <a:solidFill>
              <a:schemeClr val="tx1"/>
            </a:solidFill>
          </a:endParaRPr>
        </a:p>
      </dgm:t>
    </dgm:pt>
    <dgm:pt modelId="{1C08AC41-3F2C-476B-B105-F5EB66809564}" type="parTrans" cxnId="{4415EBBD-51C9-4B97-9D7A-76DB5733E330}">
      <dgm:prSet/>
      <dgm:spPr/>
      <dgm:t>
        <a:bodyPr/>
        <a:lstStyle/>
        <a:p>
          <a:endParaRPr lang="tr-TR"/>
        </a:p>
      </dgm:t>
    </dgm:pt>
    <dgm:pt modelId="{9AB0364E-C555-4BDC-9DDA-EF14F2E86C20}" type="sibTrans" cxnId="{4415EBBD-51C9-4B97-9D7A-76DB5733E330}">
      <dgm:prSet/>
      <dgm:spPr/>
      <dgm:t>
        <a:bodyPr/>
        <a:lstStyle/>
        <a:p>
          <a:endParaRPr lang="tr-TR"/>
        </a:p>
      </dgm:t>
    </dgm:pt>
    <dgm:pt modelId="{0ED448C1-4E81-4D35-8539-5EF1BBFA86A3}">
      <dgm:prSet/>
      <dgm:spPr>
        <a:solidFill>
          <a:schemeClr val="accent2">
            <a:lumMod val="60000"/>
            <a:lumOff val="40000"/>
          </a:schemeClr>
        </a:solidFill>
      </dgm:spPr>
      <dgm:t>
        <a:bodyPr/>
        <a:lstStyle/>
        <a:p>
          <a:pPr algn="l" rtl="0"/>
          <a:r>
            <a:rPr lang="tr-TR" sz="1500" dirty="0" smtClean="0">
              <a:solidFill>
                <a:schemeClr val="tx1"/>
              </a:solidFill>
            </a:rPr>
            <a:t>İşleri uygun kişilere paylaştırmak</a:t>
          </a:r>
          <a:endParaRPr lang="tr-TR" sz="1500" dirty="0">
            <a:solidFill>
              <a:schemeClr val="tx1"/>
            </a:solidFill>
          </a:endParaRPr>
        </a:p>
      </dgm:t>
    </dgm:pt>
    <dgm:pt modelId="{713B1E60-A902-4682-BD7A-750942C3DE29}" type="parTrans" cxnId="{AC0C8C2D-2273-44F7-94A9-CCB05B739BA7}">
      <dgm:prSet/>
      <dgm:spPr/>
      <dgm:t>
        <a:bodyPr/>
        <a:lstStyle/>
        <a:p>
          <a:endParaRPr lang="tr-TR"/>
        </a:p>
      </dgm:t>
    </dgm:pt>
    <dgm:pt modelId="{2BC50DA3-C8B6-43F7-B46A-9F612938F01A}" type="sibTrans" cxnId="{AC0C8C2D-2273-44F7-94A9-CCB05B739BA7}">
      <dgm:prSet/>
      <dgm:spPr/>
      <dgm:t>
        <a:bodyPr/>
        <a:lstStyle/>
        <a:p>
          <a:endParaRPr lang="tr-TR"/>
        </a:p>
      </dgm:t>
    </dgm:pt>
    <dgm:pt modelId="{5060BCA6-9B5B-4F6E-AA95-92A25070E14F}">
      <dgm:prSet/>
      <dgm:spPr>
        <a:solidFill>
          <a:schemeClr val="accent2">
            <a:lumMod val="60000"/>
            <a:lumOff val="40000"/>
          </a:schemeClr>
        </a:solidFill>
      </dgm:spPr>
      <dgm:t>
        <a:bodyPr/>
        <a:lstStyle/>
        <a:p>
          <a:pPr algn="l" rtl="0"/>
          <a:r>
            <a:rPr lang="tr-TR" sz="1500" dirty="0" smtClean="0">
              <a:solidFill>
                <a:schemeClr val="tx1"/>
              </a:solidFill>
            </a:rPr>
            <a:t>Gerekirse telefonda hatırlatmalar oluşturmak</a:t>
          </a:r>
          <a:endParaRPr lang="tr-TR" sz="1500" dirty="0">
            <a:solidFill>
              <a:schemeClr val="tx1"/>
            </a:solidFill>
          </a:endParaRPr>
        </a:p>
      </dgm:t>
    </dgm:pt>
    <dgm:pt modelId="{A12F480A-5394-4A02-93F2-310D4A2D07E5}" type="parTrans" cxnId="{9618E310-8AAC-42A5-BD4D-1BB3DD89B317}">
      <dgm:prSet/>
      <dgm:spPr/>
      <dgm:t>
        <a:bodyPr/>
        <a:lstStyle/>
        <a:p>
          <a:endParaRPr lang="tr-TR"/>
        </a:p>
      </dgm:t>
    </dgm:pt>
    <dgm:pt modelId="{4DCCFCDC-C9EE-4E9B-A90B-9BE7A1C7C749}" type="sibTrans" cxnId="{9618E310-8AAC-42A5-BD4D-1BB3DD89B317}">
      <dgm:prSet/>
      <dgm:spPr/>
      <dgm:t>
        <a:bodyPr/>
        <a:lstStyle/>
        <a:p>
          <a:endParaRPr lang="tr-TR"/>
        </a:p>
      </dgm:t>
    </dgm:pt>
    <dgm:pt modelId="{C204E454-3E68-4179-B2B7-F7D20B90DA18}">
      <dgm:prSet custT="1"/>
      <dgm:spPr>
        <a:solidFill>
          <a:schemeClr val="bg1">
            <a:lumMod val="85000"/>
          </a:schemeClr>
        </a:solidFill>
      </dgm:spPr>
      <dgm:t>
        <a:bodyPr/>
        <a:lstStyle/>
        <a:p>
          <a:pPr algn="ctr" rtl="0"/>
          <a:r>
            <a:rPr lang="tr-TR" sz="2800" b="1" dirty="0" smtClean="0"/>
            <a:t>    Zaman Planlaması Yapmak</a:t>
          </a:r>
          <a:endParaRPr lang="tr-TR" sz="2800" b="1" dirty="0"/>
        </a:p>
      </dgm:t>
    </dgm:pt>
    <dgm:pt modelId="{8ECF6B73-38DF-43E5-9C7B-5692CDD49D64}" type="sibTrans" cxnId="{D2AD0BE9-76AD-441D-8117-CA96DB68D6C6}">
      <dgm:prSet/>
      <dgm:spPr/>
      <dgm:t>
        <a:bodyPr/>
        <a:lstStyle/>
        <a:p>
          <a:endParaRPr lang="tr-TR"/>
        </a:p>
      </dgm:t>
    </dgm:pt>
    <dgm:pt modelId="{D30DC3F7-E561-4EAD-A939-514CC66E94F4}" type="parTrans" cxnId="{D2AD0BE9-76AD-441D-8117-CA96DB68D6C6}">
      <dgm:prSet/>
      <dgm:spPr/>
      <dgm:t>
        <a:bodyPr/>
        <a:lstStyle/>
        <a:p>
          <a:endParaRPr lang="tr-TR"/>
        </a:p>
      </dgm:t>
    </dgm:pt>
    <dgm:pt modelId="{991E517C-EAF2-406B-8674-5C7EE3E9B7B2}" type="pres">
      <dgm:prSet presAssocID="{0A31FCDC-E099-49AF-A88E-0A2CE61A72E2}" presName="theList" presStyleCnt="0">
        <dgm:presLayoutVars>
          <dgm:dir/>
          <dgm:animLvl val="lvl"/>
          <dgm:resizeHandles val="exact"/>
        </dgm:presLayoutVars>
      </dgm:prSet>
      <dgm:spPr/>
      <dgm:t>
        <a:bodyPr/>
        <a:lstStyle/>
        <a:p>
          <a:endParaRPr lang="tr-TR"/>
        </a:p>
      </dgm:t>
    </dgm:pt>
    <dgm:pt modelId="{7B538269-B497-4575-9E47-6A455B5B6411}" type="pres">
      <dgm:prSet presAssocID="{C0E64D50-010E-41B4-9E17-8CF54D34F1AE}" presName="compNode" presStyleCnt="0"/>
      <dgm:spPr/>
    </dgm:pt>
    <dgm:pt modelId="{8821C19D-C3BB-4CD2-9266-422B4A3382AE}" type="pres">
      <dgm:prSet presAssocID="{C0E64D50-010E-41B4-9E17-8CF54D34F1AE}" presName="aNode" presStyleLbl="bgShp" presStyleIdx="0" presStyleCnt="2" custScaleX="42159" custLinFactNeighborX="-24"/>
      <dgm:spPr/>
      <dgm:t>
        <a:bodyPr/>
        <a:lstStyle/>
        <a:p>
          <a:endParaRPr lang="tr-TR"/>
        </a:p>
      </dgm:t>
    </dgm:pt>
    <dgm:pt modelId="{9E8D065D-A031-46D2-8103-A8A31E4CAFBD}" type="pres">
      <dgm:prSet presAssocID="{C0E64D50-010E-41B4-9E17-8CF54D34F1AE}" presName="textNode" presStyleLbl="bgShp" presStyleIdx="0" presStyleCnt="2"/>
      <dgm:spPr/>
      <dgm:t>
        <a:bodyPr/>
        <a:lstStyle/>
        <a:p>
          <a:endParaRPr lang="tr-TR"/>
        </a:p>
      </dgm:t>
    </dgm:pt>
    <dgm:pt modelId="{2B9C7629-4CB6-4E08-A728-8A62E7ABEA9F}" type="pres">
      <dgm:prSet presAssocID="{C0E64D50-010E-41B4-9E17-8CF54D34F1AE}" presName="compChildNode" presStyleCnt="0"/>
      <dgm:spPr/>
    </dgm:pt>
    <dgm:pt modelId="{3980E884-654B-4CB9-BB64-440DC6FD1D3B}" type="pres">
      <dgm:prSet presAssocID="{C0E64D50-010E-41B4-9E17-8CF54D34F1AE}" presName="theInnerList" presStyleCnt="0"/>
      <dgm:spPr/>
    </dgm:pt>
    <dgm:pt modelId="{4A831CC2-FE23-4204-8460-F561682657F2}" type="pres">
      <dgm:prSet presAssocID="{C0E64D50-010E-41B4-9E17-8CF54D34F1AE}" presName="aSpace" presStyleCnt="0"/>
      <dgm:spPr/>
    </dgm:pt>
    <dgm:pt modelId="{2B16E33A-7E66-40D4-9DE5-9C0ACACA953D}" type="pres">
      <dgm:prSet presAssocID="{C204E454-3E68-4179-B2B7-F7D20B90DA18}" presName="compNode" presStyleCnt="0"/>
      <dgm:spPr/>
    </dgm:pt>
    <dgm:pt modelId="{2ABE64E9-87A3-4B49-8080-FE6AA51C1C8A}" type="pres">
      <dgm:prSet presAssocID="{C204E454-3E68-4179-B2B7-F7D20B90DA18}" presName="aNode" presStyleLbl="bgShp" presStyleIdx="1" presStyleCnt="2" custScaleX="123555" custLinFactNeighborX="-3420" custLinFactNeighborY="-632"/>
      <dgm:spPr/>
      <dgm:t>
        <a:bodyPr/>
        <a:lstStyle/>
        <a:p>
          <a:endParaRPr lang="tr-TR"/>
        </a:p>
      </dgm:t>
    </dgm:pt>
    <dgm:pt modelId="{186A6555-AA4B-4BF9-8042-B64FA3C4F337}" type="pres">
      <dgm:prSet presAssocID="{C204E454-3E68-4179-B2B7-F7D20B90DA18}" presName="textNode" presStyleLbl="bgShp" presStyleIdx="1" presStyleCnt="2"/>
      <dgm:spPr/>
      <dgm:t>
        <a:bodyPr/>
        <a:lstStyle/>
        <a:p>
          <a:endParaRPr lang="tr-TR"/>
        </a:p>
      </dgm:t>
    </dgm:pt>
    <dgm:pt modelId="{3A47F148-B4F0-4FB1-9928-FFB52C5E7E9B}" type="pres">
      <dgm:prSet presAssocID="{C204E454-3E68-4179-B2B7-F7D20B90DA18}" presName="compChildNode" presStyleCnt="0"/>
      <dgm:spPr/>
    </dgm:pt>
    <dgm:pt modelId="{4B06E8E5-6444-4F31-8499-545CBEF41377}" type="pres">
      <dgm:prSet presAssocID="{C204E454-3E68-4179-B2B7-F7D20B90DA18}" presName="theInnerList" presStyleCnt="0"/>
      <dgm:spPr/>
    </dgm:pt>
    <dgm:pt modelId="{D7ED7265-51C4-4119-BF14-E257E83B17AF}" type="pres">
      <dgm:prSet presAssocID="{4BB56567-4247-45C0-9112-A0AF77A8001E}" presName="childNode" presStyleLbl="node1" presStyleIdx="0" presStyleCnt="3">
        <dgm:presLayoutVars>
          <dgm:bulletEnabled val="1"/>
        </dgm:presLayoutVars>
      </dgm:prSet>
      <dgm:spPr/>
      <dgm:t>
        <a:bodyPr/>
        <a:lstStyle/>
        <a:p>
          <a:endParaRPr lang="tr-TR"/>
        </a:p>
      </dgm:t>
    </dgm:pt>
    <dgm:pt modelId="{230AF4F2-0EFE-4E23-BA95-62D951E37310}" type="pres">
      <dgm:prSet presAssocID="{4BB56567-4247-45C0-9112-A0AF77A8001E}" presName="aSpace2" presStyleCnt="0"/>
      <dgm:spPr/>
    </dgm:pt>
    <dgm:pt modelId="{8A9A618D-FCF2-4E71-A9D6-5B6199376B75}" type="pres">
      <dgm:prSet presAssocID="{0ED448C1-4E81-4D35-8539-5EF1BBFA86A3}" presName="childNode" presStyleLbl="node1" presStyleIdx="1" presStyleCnt="3">
        <dgm:presLayoutVars>
          <dgm:bulletEnabled val="1"/>
        </dgm:presLayoutVars>
      </dgm:prSet>
      <dgm:spPr/>
      <dgm:t>
        <a:bodyPr/>
        <a:lstStyle/>
        <a:p>
          <a:endParaRPr lang="tr-TR"/>
        </a:p>
      </dgm:t>
    </dgm:pt>
    <dgm:pt modelId="{14BAB6B2-C8E2-4E9E-B0E0-45EE168D035C}" type="pres">
      <dgm:prSet presAssocID="{0ED448C1-4E81-4D35-8539-5EF1BBFA86A3}" presName="aSpace2" presStyleCnt="0"/>
      <dgm:spPr/>
    </dgm:pt>
    <dgm:pt modelId="{E0EC022E-394D-4FF2-A8BB-4FEE31DED0A6}" type="pres">
      <dgm:prSet presAssocID="{5060BCA6-9B5B-4F6E-AA95-92A25070E14F}" presName="childNode" presStyleLbl="node1" presStyleIdx="2" presStyleCnt="3">
        <dgm:presLayoutVars>
          <dgm:bulletEnabled val="1"/>
        </dgm:presLayoutVars>
      </dgm:prSet>
      <dgm:spPr/>
      <dgm:t>
        <a:bodyPr/>
        <a:lstStyle/>
        <a:p>
          <a:endParaRPr lang="tr-TR"/>
        </a:p>
      </dgm:t>
    </dgm:pt>
  </dgm:ptLst>
  <dgm:cxnLst>
    <dgm:cxn modelId="{77ED55D8-4BB5-4895-8487-A99A8839D2FD}" type="presOf" srcId="{4BB56567-4247-45C0-9112-A0AF77A8001E}" destId="{D7ED7265-51C4-4119-BF14-E257E83B17AF}" srcOrd="0" destOrd="0" presId="urn:microsoft.com/office/officeart/2005/8/layout/lProcess2"/>
    <dgm:cxn modelId="{9618E310-8AAC-42A5-BD4D-1BB3DD89B317}" srcId="{C204E454-3E68-4179-B2B7-F7D20B90DA18}" destId="{5060BCA6-9B5B-4F6E-AA95-92A25070E14F}" srcOrd="2" destOrd="0" parTransId="{A12F480A-5394-4A02-93F2-310D4A2D07E5}" sibTransId="{4DCCFCDC-C9EE-4E9B-A90B-9BE7A1C7C749}"/>
    <dgm:cxn modelId="{D62F2EC6-CFC2-4813-A56C-8B75701AB9A7}" type="presOf" srcId="{0A31FCDC-E099-49AF-A88E-0A2CE61A72E2}" destId="{991E517C-EAF2-406B-8674-5C7EE3E9B7B2}" srcOrd="0" destOrd="0" presId="urn:microsoft.com/office/officeart/2005/8/layout/lProcess2"/>
    <dgm:cxn modelId="{4415EBBD-51C9-4B97-9D7A-76DB5733E330}" srcId="{C204E454-3E68-4179-B2B7-F7D20B90DA18}" destId="{4BB56567-4247-45C0-9112-A0AF77A8001E}" srcOrd="0" destOrd="0" parTransId="{1C08AC41-3F2C-476B-B105-F5EB66809564}" sibTransId="{9AB0364E-C555-4BDC-9DDA-EF14F2E86C20}"/>
    <dgm:cxn modelId="{F7F2282A-30A5-47AD-83F5-36ECE8DC7879}" type="presOf" srcId="{C204E454-3E68-4179-B2B7-F7D20B90DA18}" destId="{186A6555-AA4B-4BF9-8042-B64FA3C4F337}" srcOrd="1" destOrd="0" presId="urn:microsoft.com/office/officeart/2005/8/layout/lProcess2"/>
    <dgm:cxn modelId="{D2AD0BE9-76AD-441D-8117-CA96DB68D6C6}" srcId="{0A31FCDC-E099-49AF-A88E-0A2CE61A72E2}" destId="{C204E454-3E68-4179-B2B7-F7D20B90DA18}" srcOrd="1" destOrd="0" parTransId="{D30DC3F7-E561-4EAD-A939-514CC66E94F4}" sibTransId="{8ECF6B73-38DF-43E5-9C7B-5692CDD49D64}"/>
    <dgm:cxn modelId="{CC442106-8392-48BD-AECE-C21E9E4B0BDA}" type="presOf" srcId="{C0E64D50-010E-41B4-9E17-8CF54D34F1AE}" destId="{9E8D065D-A031-46D2-8103-A8A31E4CAFBD}" srcOrd="1" destOrd="0" presId="urn:microsoft.com/office/officeart/2005/8/layout/lProcess2"/>
    <dgm:cxn modelId="{C9F24149-BF0A-459A-8AC4-3E95D3D003B6}" type="presOf" srcId="{C204E454-3E68-4179-B2B7-F7D20B90DA18}" destId="{2ABE64E9-87A3-4B49-8080-FE6AA51C1C8A}" srcOrd="0" destOrd="0" presId="urn:microsoft.com/office/officeart/2005/8/layout/lProcess2"/>
    <dgm:cxn modelId="{D16886D9-D036-4254-B401-A514BA98F93E}" type="presOf" srcId="{5060BCA6-9B5B-4F6E-AA95-92A25070E14F}" destId="{E0EC022E-394D-4FF2-A8BB-4FEE31DED0A6}" srcOrd="0" destOrd="0" presId="urn:microsoft.com/office/officeart/2005/8/layout/lProcess2"/>
    <dgm:cxn modelId="{AC0C8C2D-2273-44F7-94A9-CCB05B739BA7}" srcId="{C204E454-3E68-4179-B2B7-F7D20B90DA18}" destId="{0ED448C1-4E81-4D35-8539-5EF1BBFA86A3}" srcOrd="1" destOrd="0" parTransId="{713B1E60-A902-4682-BD7A-750942C3DE29}" sibTransId="{2BC50DA3-C8B6-43F7-B46A-9F612938F01A}"/>
    <dgm:cxn modelId="{AF3E8EA2-9ACE-480E-A34D-DC3655E7B3E4}" type="presOf" srcId="{0ED448C1-4E81-4D35-8539-5EF1BBFA86A3}" destId="{8A9A618D-FCF2-4E71-A9D6-5B6199376B75}" srcOrd="0" destOrd="0" presId="urn:microsoft.com/office/officeart/2005/8/layout/lProcess2"/>
    <dgm:cxn modelId="{5A0F2F5A-7C9F-49A1-B115-7B2682BF48A4}" type="presOf" srcId="{C0E64D50-010E-41B4-9E17-8CF54D34F1AE}" destId="{8821C19D-C3BB-4CD2-9266-422B4A3382AE}" srcOrd="0" destOrd="0" presId="urn:microsoft.com/office/officeart/2005/8/layout/lProcess2"/>
    <dgm:cxn modelId="{B609170E-B3E5-4915-B5A7-FC6EE8B3FD19}" srcId="{0A31FCDC-E099-49AF-A88E-0A2CE61A72E2}" destId="{C0E64D50-010E-41B4-9E17-8CF54D34F1AE}" srcOrd="0" destOrd="0" parTransId="{FC8B4296-98E6-4F7B-B1BB-252EBBAA68CA}" sibTransId="{483F6127-753D-4265-9421-A1077664CC7F}"/>
    <dgm:cxn modelId="{ABC6AF4E-4F87-4DFB-B230-C9010E07A012}" type="presParOf" srcId="{991E517C-EAF2-406B-8674-5C7EE3E9B7B2}" destId="{7B538269-B497-4575-9E47-6A455B5B6411}" srcOrd="0" destOrd="0" presId="urn:microsoft.com/office/officeart/2005/8/layout/lProcess2"/>
    <dgm:cxn modelId="{D4227FFA-31E1-4950-8636-9320B8B54867}" type="presParOf" srcId="{7B538269-B497-4575-9E47-6A455B5B6411}" destId="{8821C19D-C3BB-4CD2-9266-422B4A3382AE}" srcOrd="0" destOrd="0" presId="urn:microsoft.com/office/officeart/2005/8/layout/lProcess2"/>
    <dgm:cxn modelId="{4914F793-E5B2-4E76-9730-943836A50B68}" type="presParOf" srcId="{7B538269-B497-4575-9E47-6A455B5B6411}" destId="{9E8D065D-A031-46D2-8103-A8A31E4CAFBD}" srcOrd="1" destOrd="0" presId="urn:microsoft.com/office/officeart/2005/8/layout/lProcess2"/>
    <dgm:cxn modelId="{3682D7E0-38EB-4866-96D7-4F8AB378745B}" type="presParOf" srcId="{7B538269-B497-4575-9E47-6A455B5B6411}" destId="{2B9C7629-4CB6-4E08-A728-8A62E7ABEA9F}" srcOrd="2" destOrd="0" presId="urn:microsoft.com/office/officeart/2005/8/layout/lProcess2"/>
    <dgm:cxn modelId="{20F1D334-24B8-4E1A-A619-FD2FEA466D3D}" type="presParOf" srcId="{2B9C7629-4CB6-4E08-A728-8A62E7ABEA9F}" destId="{3980E884-654B-4CB9-BB64-440DC6FD1D3B}" srcOrd="0" destOrd="0" presId="urn:microsoft.com/office/officeart/2005/8/layout/lProcess2"/>
    <dgm:cxn modelId="{ED203F74-2B59-4F38-867A-B213B71AAE95}" type="presParOf" srcId="{991E517C-EAF2-406B-8674-5C7EE3E9B7B2}" destId="{4A831CC2-FE23-4204-8460-F561682657F2}" srcOrd="1" destOrd="0" presId="urn:microsoft.com/office/officeart/2005/8/layout/lProcess2"/>
    <dgm:cxn modelId="{7E4E6EB4-4D49-436D-9E11-3E93358C0102}" type="presParOf" srcId="{991E517C-EAF2-406B-8674-5C7EE3E9B7B2}" destId="{2B16E33A-7E66-40D4-9DE5-9C0ACACA953D}" srcOrd="2" destOrd="0" presId="urn:microsoft.com/office/officeart/2005/8/layout/lProcess2"/>
    <dgm:cxn modelId="{E24026DA-7C6F-4BC3-9397-25163379C7C3}" type="presParOf" srcId="{2B16E33A-7E66-40D4-9DE5-9C0ACACA953D}" destId="{2ABE64E9-87A3-4B49-8080-FE6AA51C1C8A}" srcOrd="0" destOrd="0" presId="urn:microsoft.com/office/officeart/2005/8/layout/lProcess2"/>
    <dgm:cxn modelId="{C6284466-1CBA-4190-8316-A2D764E89972}" type="presParOf" srcId="{2B16E33A-7E66-40D4-9DE5-9C0ACACA953D}" destId="{186A6555-AA4B-4BF9-8042-B64FA3C4F337}" srcOrd="1" destOrd="0" presId="urn:microsoft.com/office/officeart/2005/8/layout/lProcess2"/>
    <dgm:cxn modelId="{F6049D75-FEE6-4B7F-8697-817EDA1388A6}" type="presParOf" srcId="{2B16E33A-7E66-40D4-9DE5-9C0ACACA953D}" destId="{3A47F148-B4F0-4FB1-9928-FFB52C5E7E9B}" srcOrd="2" destOrd="0" presId="urn:microsoft.com/office/officeart/2005/8/layout/lProcess2"/>
    <dgm:cxn modelId="{BA98F11E-2CEE-4D28-A3DB-11578AEF8E1D}" type="presParOf" srcId="{3A47F148-B4F0-4FB1-9928-FFB52C5E7E9B}" destId="{4B06E8E5-6444-4F31-8499-545CBEF41377}" srcOrd="0" destOrd="0" presId="urn:microsoft.com/office/officeart/2005/8/layout/lProcess2"/>
    <dgm:cxn modelId="{4DD5DE34-4B0E-4C05-BCCF-746D2B622A1A}" type="presParOf" srcId="{4B06E8E5-6444-4F31-8499-545CBEF41377}" destId="{D7ED7265-51C4-4119-BF14-E257E83B17AF}" srcOrd="0" destOrd="0" presId="urn:microsoft.com/office/officeart/2005/8/layout/lProcess2"/>
    <dgm:cxn modelId="{1FFBA25C-3DB0-4BF6-B243-E6FD9663A70F}" type="presParOf" srcId="{4B06E8E5-6444-4F31-8499-545CBEF41377}" destId="{230AF4F2-0EFE-4E23-BA95-62D951E37310}" srcOrd="1" destOrd="0" presId="urn:microsoft.com/office/officeart/2005/8/layout/lProcess2"/>
    <dgm:cxn modelId="{1D9087DC-0D8D-4F90-AA70-346CF5A732F7}" type="presParOf" srcId="{4B06E8E5-6444-4F31-8499-545CBEF41377}" destId="{8A9A618D-FCF2-4E71-A9D6-5B6199376B75}" srcOrd="2" destOrd="0" presId="urn:microsoft.com/office/officeart/2005/8/layout/lProcess2"/>
    <dgm:cxn modelId="{65FA32BA-7100-4111-B02A-1C2F254933D5}" type="presParOf" srcId="{4B06E8E5-6444-4F31-8499-545CBEF41377}" destId="{14BAB6B2-C8E2-4E9E-B0E0-45EE168D035C}" srcOrd="3" destOrd="0" presId="urn:microsoft.com/office/officeart/2005/8/layout/lProcess2"/>
    <dgm:cxn modelId="{26611501-D108-4CF1-9E16-D16E0E60ECED}" type="presParOf" srcId="{4B06E8E5-6444-4F31-8499-545CBEF41377}" destId="{E0EC022E-394D-4FF2-A8BB-4FEE31DED0A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31FCDC-E099-49AF-A88E-0A2CE61A72E2}" type="doc">
      <dgm:prSet loTypeId="urn:microsoft.com/office/officeart/2005/8/layout/lProcess2" loCatId="list" qsTypeId="urn:microsoft.com/office/officeart/2005/8/quickstyle/3d3" qsCatId="3D" csTypeId="urn:microsoft.com/office/officeart/2005/8/colors/accent2_2" csCatId="accent2" phldr="1"/>
      <dgm:spPr/>
      <dgm:t>
        <a:bodyPr/>
        <a:lstStyle/>
        <a:p>
          <a:endParaRPr lang="tr-TR"/>
        </a:p>
      </dgm:t>
    </dgm:pt>
    <dgm:pt modelId="{C0E64D50-010E-41B4-9E17-8CF54D34F1AE}">
      <dgm:prSet custT="1"/>
      <dgm:spPr>
        <a:solidFill>
          <a:schemeClr val="accent2"/>
        </a:solidFill>
      </dgm:spPr>
      <dgm:t>
        <a:bodyPr/>
        <a:lstStyle/>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r>
            <a:rPr lang="tr-TR" sz="3200" b="1" dirty="0" smtClean="0"/>
            <a:t>Çevresel </a:t>
          </a:r>
        </a:p>
        <a:p>
          <a:pPr algn="ctr" rtl="0"/>
          <a:r>
            <a:rPr lang="tr-TR" sz="3200" b="1" dirty="0" smtClean="0"/>
            <a:t>Faktörlere</a:t>
          </a:r>
        </a:p>
        <a:p>
          <a:pPr algn="ctr" rtl="0"/>
          <a:r>
            <a:rPr lang="tr-TR" sz="3200" b="1" dirty="0" smtClean="0"/>
            <a:t> Karşı</a:t>
          </a:r>
        </a:p>
        <a:p>
          <a:pPr algn="ctr" rtl="0"/>
          <a:r>
            <a:rPr lang="tr-TR" sz="3200" b="1" dirty="0" smtClean="0"/>
            <a:t> Etkili</a:t>
          </a:r>
        </a:p>
        <a:p>
          <a:pPr algn="ctr" rtl="0"/>
          <a:r>
            <a:rPr lang="tr-TR" sz="3200" b="1" dirty="0" smtClean="0"/>
            <a:t> Yollar</a:t>
          </a:r>
          <a:endParaRPr lang="tr-TR" sz="3200" b="1" dirty="0"/>
        </a:p>
      </dgm:t>
    </dgm:pt>
    <dgm:pt modelId="{FC8B4296-98E6-4F7B-B1BB-252EBBAA68CA}" type="parTrans" cxnId="{B609170E-B3E5-4915-B5A7-FC6EE8B3FD19}">
      <dgm:prSet/>
      <dgm:spPr/>
      <dgm:t>
        <a:bodyPr/>
        <a:lstStyle/>
        <a:p>
          <a:endParaRPr lang="tr-TR"/>
        </a:p>
      </dgm:t>
    </dgm:pt>
    <dgm:pt modelId="{483F6127-753D-4265-9421-A1077664CC7F}" type="sibTrans" cxnId="{B609170E-B3E5-4915-B5A7-FC6EE8B3FD19}">
      <dgm:prSet/>
      <dgm:spPr/>
      <dgm:t>
        <a:bodyPr/>
        <a:lstStyle/>
        <a:p>
          <a:endParaRPr lang="tr-TR"/>
        </a:p>
      </dgm:t>
    </dgm:pt>
    <dgm:pt modelId="{4BB56567-4247-45C0-9112-A0AF77A8001E}">
      <dgm:prSet custT="1"/>
      <dgm:spPr>
        <a:solidFill>
          <a:schemeClr val="accent2">
            <a:lumMod val="60000"/>
            <a:lumOff val="40000"/>
          </a:schemeClr>
        </a:solidFill>
      </dgm:spPr>
      <dgm:t>
        <a:bodyPr/>
        <a:lstStyle/>
        <a:p>
          <a:pPr algn="l" rtl="0"/>
          <a:r>
            <a:rPr lang="tr-TR" sz="2200" b="1" dirty="0" smtClean="0">
              <a:solidFill>
                <a:schemeClr val="tx1"/>
              </a:solidFill>
            </a:rPr>
            <a:t>1-)Problemin Tanımlanması:</a:t>
          </a:r>
          <a:r>
            <a:rPr lang="tr-TR" sz="2200" dirty="0" smtClean="0">
              <a:solidFill>
                <a:schemeClr val="tx1"/>
              </a:solidFill>
            </a:rPr>
            <a:t> </a:t>
          </a:r>
          <a:r>
            <a:rPr lang="tr-TR" sz="2200" dirty="0" smtClean="0"/>
            <a:t>Problemi iyi tanımak için; kişinin kendini, davranışlarını, heyecanlarını, problem durumla ilgili çevresini değerlendirmesi, problematik durumu açığa kavuşturma, hedeflerin, beklenti ve çatışmaların farkında olması gerekir. </a:t>
          </a:r>
          <a:endParaRPr lang="tr-TR" sz="2200" dirty="0"/>
        </a:p>
      </dgm:t>
    </dgm:pt>
    <dgm:pt modelId="{1C08AC41-3F2C-476B-B105-F5EB66809564}" type="parTrans" cxnId="{4415EBBD-51C9-4B97-9D7A-76DB5733E330}">
      <dgm:prSet/>
      <dgm:spPr/>
      <dgm:t>
        <a:bodyPr/>
        <a:lstStyle/>
        <a:p>
          <a:endParaRPr lang="tr-TR"/>
        </a:p>
      </dgm:t>
    </dgm:pt>
    <dgm:pt modelId="{9AB0364E-C555-4BDC-9DDA-EF14F2E86C20}" type="sibTrans" cxnId="{4415EBBD-51C9-4B97-9D7A-76DB5733E330}">
      <dgm:prSet/>
      <dgm:spPr/>
      <dgm:t>
        <a:bodyPr/>
        <a:lstStyle/>
        <a:p>
          <a:endParaRPr lang="tr-TR"/>
        </a:p>
      </dgm:t>
    </dgm:pt>
    <dgm:pt modelId="{0ED448C1-4E81-4D35-8539-5EF1BBFA86A3}">
      <dgm:prSet custT="1"/>
      <dgm:spPr>
        <a:solidFill>
          <a:schemeClr val="accent2">
            <a:lumMod val="60000"/>
            <a:lumOff val="40000"/>
          </a:schemeClr>
        </a:solidFill>
      </dgm:spPr>
      <dgm:t>
        <a:bodyPr/>
        <a:lstStyle/>
        <a:p>
          <a:pPr algn="l" rtl="0"/>
          <a:r>
            <a:rPr lang="tr-TR" sz="1800" b="1" dirty="0" smtClean="0">
              <a:solidFill>
                <a:schemeClr val="tx1"/>
              </a:solidFill>
            </a:rPr>
            <a:t>2-)Seçeneklerin Oluşturulması:</a:t>
          </a:r>
          <a:endParaRPr lang="tr-TR" sz="1400" dirty="0"/>
        </a:p>
      </dgm:t>
    </dgm:pt>
    <dgm:pt modelId="{713B1E60-A902-4682-BD7A-750942C3DE29}" type="parTrans" cxnId="{AC0C8C2D-2273-44F7-94A9-CCB05B739BA7}">
      <dgm:prSet/>
      <dgm:spPr/>
      <dgm:t>
        <a:bodyPr/>
        <a:lstStyle/>
        <a:p>
          <a:endParaRPr lang="tr-TR"/>
        </a:p>
      </dgm:t>
    </dgm:pt>
    <dgm:pt modelId="{2BC50DA3-C8B6-43F7-B46A-9F612938F01A}" type="sibTrans" cxnId="{AC0C8C2D-2273-44F7-94A9-CCB05B739BA7}">
      <dgm:prSet/>
      <dgm:spPr/>
      <dgm:t>
        <a:bodyPr/>
        <a:lstStyle/>
        <a:p>
          <a:endParaRPr lang="tr-TR"/>
        </a:p>
      </dgm:t>
    </dgm:pt>
    <dgm:pt modelId="{5060BCA6-9B5B-4F6E-AA95-92A25070E14F}">
      <dgm:prSet custT="1"/>
      <dgm:spPr>
        <a:solidFill>
          <a:schemeClr val="accent2">
            <a:lumMod val="60000"/>
            <a:lumOff val="40000"/>
          </a:schemeClr>
        </a:solidFill>
      </dgm:spPr>
      <dgm:t>
        <a:bodyPr/>
        <a:lstStyle/>
        <a:p>
          <a:pPr algn="l" rtl="0"/>
          <a:r>
            <a:rPr lang="tr-TR" sz="1800" b="1" dirty="0" smtClean="0">
              <a:solidFill>
                <a:schemeClr val="tx1"/>
              </a:solidFill>
            </a:rPr>
            <a:t>3-)Karar Verme:</a:t>
          </a:r>
          <a:endParaRPr lang="tr-TR" sz="1400" dirty="0"/>
        </a:p>
      </dgm:t>
    </dgm:pt>
    <dgm:pt modelId="{A12F480A-5394-4A02-93F2-310D4A2D07E5}" type="parTrans" cxnId="{9618E310-8AAC-42A5-BD4D-1BB3DD89B317}">
      <dgm:prSet/>
      <dgm:spPr/>
      <dgm:t>
        <a:bodyPr/>
        <a:lstStyle/>
        <a:p>
          <a:endParaRPr lang="tr-TR"/>
        </a:p>
      </dgm:t>
    </dgm:pt>
    <dgm:pt modelId="{4DCCFCDC-C9EE-4E9B-A90B-9BE7A1C7C749}" type="sibTrans" cxnId="{9618E310-8AAC-42A5-BD4D-1BB3DD89B317}">
      <dgm:prSet/>
      <dgm:spPr/>
      <dgm:t>
        <a:bodyPr/>
        <a:lstStyle/>
        <a:p>
          <a:endParaRPr lang="tr-TR"/>
        </a:p>
      </dgm:t>
    </dgm:pt>
    <dgm:pt modelId="{C204E454-3E68-4179-B2B7-F7D20B90DA18}">
      <dgm:prSet custT="1"/>
      <dgm:spPr>
        <a:solidFill>
          <a:schemeClr val="bg1">
            <a:lumMod val="85000"/>
          </a:schemeClr>
        </a:solidFill>
      </dgm:spPr>
      <dgm:t>
        <a:bodyPr/>
        <a:lstStyle/>
        <a:p>
          <a:pPr algn="ctr" rtl="0"/>
          <a:r>
            <a:rPr lang="tr-TR" sz="2800" b="1" dirty="0" smtClean="0"/>
            <a:t>Problem Çözme Teknikleri</a:t>
          </a:r>
          <a:endParaRPr lang="tr-TR" sz="2800" b="1" dirty="0"/>
        </a:p>
      </dgm:t>
    </dgm:pt>
    <dgm:pt modelId="{8ECF6B73-38DF-43E5-9C7B-5692CDD49D64}" type="sibTrans" cxnId="{D2AD0BE9-76AD-441D-8117-CA96DB68D6C6}">
      <dgm:prSet/>
      <dgm:spPr/>
      <dgm:t>
        <a:bodyPr/>
        <a:lstStyle/>
        <a:p>
          <a:endParaRPr lang="tr-TR"/>
        </a:p>
      </dgm:t>
    </dgm:pt>
    <dgm:pt modelId="{D30DC3F7-E561-4EAD-A939-514CC66E94F4}" type="parTrans" cxnId="{D2AD0BE9-76AD-441D-8117-CA96DB68D6C6}">
      <dgm:prSet/>
      <dgm:spPr/>
      <dgm:t>
        <a:bodyPr/>
        <a:lstStyle/>
        <a:p>
          <a:endParaRPr lang="tr-TR"/>
        </a:p>
      </dgm:t>
    </dgm:pt>
    <dgm:pt modelId="{7DAD8126-4852-4575-B3C8-E46B41FE398E}">
      <dgm:prSet custT="1"/>
      <dgm:spPr>
        <a:solidFill>
          <a:schemeClr val="accent2">
            <a:lumMod val="60000"/>
            <a:lumOff val="40000"/>
          </a:schemeClr>
        </a:solidFill>
      </dgm:spPr>
      <dgm:t>
        <a:bodyPr/>
        <a:lstStyle/>
        <a:p>
          <a:pPr algn="l"/>
          <a:r>
            <a:rPr lang="tr-TR" sz="1800" b="1" dirty="0" smtClean="0">
              <a:solidFill>
                <a:schemeClr val="tx1"/>
              </a:solidFill>
            </a:rPr>
            <a:t>4-)Değerlendirme:</a:t>
          </a:r>
          <a:endParaRPr lang="tr-TR" sz="1400" dirty="0">
            <a:solidFill>
              <a:schemeClr val="tx1"/>
            </a:solidFill>
          </a:endParaRPr>
        </a:p>
      </dgm:t>
    </dgm:pt>
    <dgm:pt modelId="{53638F46-DB5C-4D78-A062-3EC945AF7663}" type="parTrans" cxnId="{3EBAA29B-B947-473F-9A69-B479BA644AC6}">
      <dgm:prSet/>
      <dgm:spPr/>
      <dgm:t>
        <a:bodyPr/>
        <a:lstStyle/>
        <a:p>
          <a:endParaRPr lang="tr-TR"/>
        </a:p>
      </dgm:t>
    </dgm:pt>
    <dgm:pt modelId="{302A1730-1423-4E6D-9D10-B60F214BE6DF}" type="sibTrans" cxnId="{3EBAA29B-B947-473F-9A69-B479BA644AC6}">
      <dgm:prSet/>
      <dgm:spPr/>
      <dgm:t>
        <a:bodyPr/>
        <a:lstStyle/>
        <a:p>
          <a:endParaRPr lang="tr-TR"/>
        </a:p>
      </dgm:t>
    </dgm:pt>
    <dgm:pt modelId="{991E517C-EAF2-406B-8674-5C7EE3E9B7B2}" type="pres">
      <dgm:prSet presAssocID="{0A31FCDC-E099-49AF-A88E-0A2CE61A72E2}" presName="theList" presStyleCnt="0">
        <dgm:presLayoutVars>
          <dgm:dir/>
          <dgm:animLvl val="lvl"/>
          <dgm:resizeHandles val="exact"/>
        </dgm:presLayoutVars>
      </dgm:prSet>
      <dgm:spPr/>
      <dgm:t>
        <a:bodyPr/>
        <a:lstStyle/>
        <a:p>
          <a:endParaRPr lang="tr-TR"/>
        </a:p>
      </dgm:t>
    </dgm:pt>
    <dgm:pt modelId="{7B538269-B497-4575-9E47-6A455B5B6411}" type="pres">
      <dgm:prSet presAssocID="{C0E64D50-010E-41B4-9E17-8CF54D34F1AE}" presName="compNode" presStyleCnt="0"/>
      <dgm:spPr/>
    </dgm:pt>
    <dgm:pt modelId="{8821C19D-C3BB-4CD2-9266-422B4A3382AE}" type="pres">
      <dgm:prSet presAssocID="{C0E64D50-010E-41B4-9E17-8CF54D34F1AE}" presName="aNode" presStyleLbl="bgShp" presStyleIdx="0" presStyleCnt="2" custScaleX="42159" custLinFactNeighborX="-24"/>
      <dgm:spPr/>
      <dgm:t>
        <a:bodyPr/>
        <a:lstStyle/>
        <a:p>
          <a:endParaRPr lang="tr-TR"/>
        </a:p>
      </dgm:t>
    </dgm:pt>
    <dgm:pt modelId="{9E8D065D-A031-46D2-8103-A8A31E4CAFBD}" type="pres">
      <dgm:prSet presAssocID="{C0E64D50-010E-41B4-9E17-8CF54D34F1AE}" presName="textNode" presStyleLbl="bgShp" presStyleIdx="0" presStyleCnt="2"/>
      <dgm:spPr/>
      <dgm:t>
        <a:bodyPr/>
        <a:lstStyle/>
        <a:p>
          <a:endParaRPr lang="tr-TR"/>
        </a:p>
      </dgm:t>
    </dgm:pt>
    <dgm:pt modelId="{2B9C7629-4CB6-4E08-A728-8A62E7ABEA9F}" type="pres">
      <dgm:prSet presAssocID="{C0E64D50-010E-41B4-9E17-8CF54D34F1AE}" presName="compChildNode" presStyleCnt="0"/>
      <dgm:spPr/>
    </dgm:pt>
    <dgm:pt modelId="{3980E884-654B-4CB9-BB64-440DC6FD1D3B}" type="pres">
      <dgm:prSet presAssocID="{C0E64D50-010E-41B4-9E17-8CF54D34F1AE}" presName="theInnerList" presStyleCnt="0"/>
      <dgm:spPr/>
    </dgm:pt>
    <dgm:pt modelId="{4A831CC2-FE23-4204-8460-F561682657F2}" type="pres">
      <dgm:prSet presAssocID="{C0E64D50-010E-41B4-9E17-8CF54D34F1AE}" presName="aSpace" presStyleCnt="0"/>
      <dgm:spPr/>
    </dgm:pt>
    <dgm:pt modelId="{2B16E33A-7E66-40D4-9DE5-9C0ACACA953D}" type="pres">
      <dgm:prSet presAssocID="{C204E454-3E68-4179-B2B7-F7D20B90DA18}" presName="compNode" presStyleCnt="0"/>
      <dgm:spPr/>
    </dgm:pt>
    <dgm:pt modelId="{2ABE64E9-87A3-4B49-8080-FE6AA51C1C8A}" type="pres">
      <dgm:prSet presAssocID="{C204E454-3E68-4179-B2B7-F7D20B90DA18}" presName="aNode" presStyleLbl="bgShp" presStyleIdx="1" presStyleCnt="2" custScaleX="131184" custLinFactNeighborX="-3211"/>
      <dgm:spPr/>
      <dgm:t>
        <a:bodyPr/>
        <a:lstStyle/>
        <a:p>
          <a:endParaRPr lang="tr-TR"/>
        </a:p>
      </dgm:t>
    </dgm:pt>
    <dgm:pt modelId="{186A6555-AA4B-4BF9-8042-B64FA3C4F337}" type="pres">
      <dgm:prSet presAssocID="{C204E454-3E68-4179-B2B7-F7D20B90DA18}" presName="textNode" presStyleLbl="bgShp" presStyleIdx="1" presStyleCnt="2"/>
      <dgm:spPr/>
      <dgm:t>
        <a:bodyPr/>
        <a:lstStyle/>
        <a:p>
          <a:endParaRPr lang="tr-TR"/>
        </a:p>
      </dgm:t>
    </dgm:pt>
    <dgm:pt modelId="{3A47F148-B4F0-4FB1-9928-FFB52C5E7E9B}" type="pres">
      <dgm:prSet presAssocID="{C204E454-3E68-4179-B2B7-F7D20B90DA18}" presName="compChildNode" presStyleCnt="0"/>
      <dgm:spPr/>
    </dgm:pt>
    <dgm:pt modelId="{4B06E8E5-6444-4F31-8499-545CBEF41377}" type="pres">
      <dgm:prSet presAssocID="{C204E454-3E68-4179-B2B7-F7D20B90DA18}" presName="theInnerList" presStyleCnt="0"/>
      <dgm:spPr/>
    </dgm:pt>
    <dgm:pt modelId="{D7ED7265-51C4-4119-BF14-E257E83B17AF}" type="pres">
      <dgm:prSet presAssocID="{4BB56567-4247-45C0-9112-A0AF77A8001E}" presName="childNode" presStyleLbl="node1" presStyleIdx="0" presStyleCnt="4" custScaleX="157526" custScaleY="273097" custLinFactY="-36132" custLinFactNeighborX="-3792" custLinFactNeighborY="-100000">
        <dgm:presLayoutVars>
          <dgm:bulletEnabled val="1"/>
        </dgm:presLayoutVars>
      </dgm:prSet>
      <dgm:spPr/>
      <dgm:t>
        <a:bodyPr/>
        <a:lstStyle/>
        <a:p>
          <a:endParaRPr lang="tr-TR"/>
        </a:p>
      </dgm:t>
    </dgm:pt>
    <dgm:pt modelId="{230AF4F2-0EFE-4E23-BA95-62D951E37310}" type="pres">
      <dgm:prSet presAssocID="{4BB56567-4247-45C0-9112-A0AF77A8001E}" presName="aSpace2" presStyleCnt="0"/>
      <dgm:spPr/>
    </dgm:pt>
    <dgm:pt modelId="{8A9A618D-FCF2-4E71-A9D6-5B6199376B75}" type="pres">
      <dgm:prSet presAssocID="{0ED448C1-4E81-4D35-8539-5EF1BBFA86A3}" presName="childNode" presStyleLbl="node1" presStyleIdx="1" presStyleCnt="4" custScaleX="157296" custScaleY="31761" custLinFactY="-23697" custLinFactNeighborX="-3430" custLinFactNeighborY="-100000">
        <dgm:presLayoutVars>
          <dgm:bulletEnabled val="1"/>
        </dgm:presLayoutVars>
      </dgm:prSet>
      <dgm:spPr/>
      <dgm:t>
        <a:bodyPr/>
        <a:lstStyle/>
        <a:p>
          <a:endParaRPr lang="tr-TR"/>
        </a:p>
      </dgm:t>
    </dgm:pt>
    <dgm:pt modelId="{14BAB6B2-C8E2-4E9E-B0E0-45EE168D035C}" type="pres">
      <dgm:prSet presAssocID="{0ED448C1-4E81-4D35-8539-5EF1BBFA86A3}" presName="aSpace2" presStyleCnt="0"/>
      <dgm:spPr/>
    </dgm:pt>
    <dgm:pt modelId="{E0EC022E-394D-4FF2-A8BB-4FEE31DED0A6}" type="pres">
      <dgm:prSet presAssocID="{5060BCA6-9B5B-4F6E-AA95-92A25070E14F}" presName="childNode" presStyleLbl="node1" presStyleIdx="2" presStyleCnt="4" custScaleX="157684" custScaleY="40830" custLinFactY="-10496" custLinFactNeighborX="-3236" custLinFactNeighborY="-100000">
        <dgm:presLayoutVars>
          <dgm:bulletEnabled val="1"/>
        </dgm:presLayoutVars>
      </dgm:prSet>
      <dgm:spPr/>
      <dgm:t>
        <a:bodyPr/>
        <a:lstStyle/>
        <a:p>
          <a:endParaRPr lang="tr-TR"/>
        </a:p>
      </dgm:t>
    </dgm:pt>
    <dgm:pt modelId="{E646796B-D020-4896-9F77-F502C9F56659}" type="pres">
      <dgm:prSet presAssocID="{5060BCA6-9B5B-4F6E-AA95-92A25070E14F}" presName="aSpace2" presStyleCnt="0"/>
      <dgm:spPr/>
    </dgm:pt>
    <dgm:pt modelId="{53A5B5FA-C9E6-4193-91DE-412261C22C1A}" type="pres">
      <dgm:prSet presAssocID="{7DAD8126-4852-4575-B3C8-E46B41FE398E}" presName="childNode" presStyleLbl="node1" presStyleIdx="3" presStyleCnt="4" custScaleX="151278" custScaleY="50565" custLinFactNeighborX="-2631" custLinFactNeighborY="-73413">
        <dgm:presLayoutVars>
          <dgm:bulletEnabled val="1"/>
        </dgm:presLayoutVars>
      </dgm:prSet>
      <dgm:spPr/>
      <dgm:t>
        <a:bodyPr/>
        <a:lstStyle/>
        <a:p>
          <a:endParaRPr lang="tr-TR"/>
        </a:p>
      </dgm:t>
    </dgm:pt>
  </dgm:ptLst>
  <dgm:cxnLst>
    <dgm:cxn modelId="{76E94AA4-B675-4D95-9F7F-64C5A172BCBA}" type="presOf" srcId="{4BB56567-4247-45C0-9112-A0AF77A8001E}" destId="{D7ED7265-51C4-4119-BF14-E257E83B17AF}" srcOrd="0" destOrd="0" presId="urn:microsoft.com/office/officeart/2005/8/layout/lProcess2"/>
    <dgm:cxn modelId="{A2945971-093C-4148-8D29-333785AC209E}" type="presOf" srcId="{0A31FCDC-E099-49AF-A88E-0A2CE61A72E2}" destId="{991E517C-EAF2-406B-8674-5C7EE3E9B7B2}" srcOrd="0" destOrd="0" presId="urn:microsoft.com/office/officeart/2005/8/layout/lProcess2"/>
    <dgm:cxn modelId="{9618E310-8AAC-42A5-BD4D-1BB3DD89B317}" srcId="{C204E454-3E68-4179-B2B7-F7D20B90DA18}" destId="{5060BCA6-9B5B-4F6E-AA95-92A25070E14F}" srcOrd="2" destOrd="0" parTransId="{A12F480A-5394-4A02-93F2-310D4A2D07E5}" sibTransId="{4DCCFCDC-C9EE-4E9B-A90B-9BE7A1C7C749}"/>
    <dgm:cxn modelId="{AD42306B-0D2A-45AE-926B-68AC7D1213A3}" type="presOf" srcId="{C204E454-3E68-4179-B2B7-F7D20B90DA18}" destId="{2ABE64E9-87A3-4B49-8080-FE6AA51C1C8A}" srcOrd="0" destOrd="0" presId="urn:microsoft.com/office/officeart/2005/8/layout/lProcess2"/>
    <dgm:cxn modelId="{B609170E-B3E5-4915-B5A7-FC6EE8B3FD19}" srcId="{0A31FCDC-E099-49AF-A88E-0A2CE61A72E2}" destId="{C0E64D50-010E-41B4-9E17-8CF54D34F1AE}" srcOrd="0" destOrd="0" parTransId="{FC8B4296-98E6-4F7B-B1BB-252EBBAA68CA}" sibTransId="{483F6127-753D-4265-9421-A1077664CC7F}"/>
    <dgm:cxn modelId="{5FECFE22-00C1-4F29-A33C-C6CB16D59F56}" type="presOf" srcId="{5060BCA6-9B5B-4F6E-AA95-92A25070E14F}" destId="{E0EC022E-394D-4FF2-A8BB-4FEE31DED0A6}" srcOrd="0" destOrd="0" presId="urn:microsoft.com/office/officeart/2005/8/layout/lProcess2"/>
    <dgm:cxn modelId="{0239176C-3495-43AD-92CE-E1598629902F}" type="presOf" srcId="{C0E64D50-010E-41B4-9E17-8CF54D34F1AE}" destId="{9E8D065D-A031-46D2-8103-A8A31E4CAFBD}" srcOrd="1" destOrd="0" presId="urn:microsoft.com/office/officeart/2005/8/layout/lProcess2"/>
    <dgm:cxn modelId="{AC0C8C2D-2273-44F7-94A9-CCB05B739BA7}" srcId="{C204E454-3E68-4179-B2B7-F7D20B90DA18}" destId="{0ED448C1-4E81-4D35-8539-5EF1BBFA86A3}" srcOrd="1" destOrd="0" parTransId="{713B1E60-A902-4682-BD7A-750942C3DE29}" sibTransId="{2BC50DA3-C8B6-43F7-B46A-9F612938F01A}"/>
    <dgm:cxn modelId="{6F52DBD1-03D6-4C50-BD90-6EA058B772DB}" type="presOf" srcId="{C0E64D50-010E-41B4-9E17-8CF54D34F1AE}" destId="{8821C19D-C3BB-4CD2-9266-422B4A3382AE}" srcOrd="0" destOrd="0" presId="urn:microsoft.com/office/officeart/2005/8/layout/lProcess2"/>
    <dgm:cxn modelId="{771A1260-7A83-463C-B3A7-122C39D5E3DF}" type="presOf" srcId="{C204E454-3E68-4179-B2B7-F7D20B90DA18}" destId="{186A6555-AA4B-4BF9-8042-B64FA3C4F337}" srcOrd="1" destOrd="0" presId="urn:microsoft.com/office/officeart/2005/8/layout/lProcess2"/>
    <dgm:cxn modelId="{E59E88A9-F0DA-4F2F-AE68-51375655C463}" type="presOf" srcId="{7DAD8126-4852-4575-B3C8-E46B41FE398E}" destId="{53A5B5FA-C9E6-4193-91DE-412261C22C1A}" srcOrd="0" destOrd="0" presId="urn:microsoft.com/office/officeart/2005/8/layout/lProcess2"/>
    <dgm:cxn modelId="{4415EBBD-51C9-4B97-9D7A-76DB5733E330}" srcId="{C204E454-3E68-4179-B2B7-F7D20B90DA18}" destId="{4BB56567-4247-45C0-9112-A0AF77A8001E}" srcOrd="0" destOrd="0" parTransId="{1C08AC41-3F2C-476B-B105-F5EB66809564}" sibTransId="{9AB0364E-C555-4BDC-9DDA-EF14F2E86C20}"/>
    <dgm:cxn modelId="{3EBAA29B-B947-473F-9A69-B479BA644AC6}" srcId="{C204E454-3E68-4179-B2B7-F7D20B90DA18}" destId="{7DAD8126-4852-4575-B3C8-E46B41FE398E}" srcOrd="3" destOrd="0" parTransId="{53638F46-DB5C-4D78-A062-3EC945AF7663}" sibTransId="{302A1730-1423-4E6D-9D10-B60F214BE6DF}"/>
    <dgm:cxn modelId="{77A1DC8C-C330-4A53-89A9-86F97862F4EE}" type="presOf" srcId="{0ED448C1-4E81-4D35-8539-5EF1BBFA86A3}" destId="{8A9A618D-FCF2-4E71-A9D6-5B6199376B75}" srcOrd="0" destOrd="0" presId="urn:microsoft.com/office/officeart/2005/8/layout/lProcess2"/>
    <dgm:cxn modelId="{D2AD0BE9-76AD-441D-8117-CA96DB68D6C6}" srcId="{0A31FCDC-E099-49AF-A88E-0A2CE61A72E2}" destId="{C204E454-3E68-4179-B2B7-F7D20B90DA18}" srcOrd="1" destOrd="0" parTransId="{D30DC3F7-E561-4EAD-A939-514CC66E94F4}" sibTransId="{8ECF6B73-38DF-43E5-9C7B-5692CDD49D64}"/>
    <dgm:cxn modelId="{92EFC26A-60BE-442B-93D6-6FF52C813F2A}" type="presParOf" srcId="{991E517C-EAF2-406B-8674-5C7EE3E9B7B2}" destId="{7B538269-B497-4575-9E47-6A455B5B6411}" srcOrd="0" destOrd="0" presId="urn:microsoft.com/office/officeart/2005/8/layout/lProcess2"/>
    <dgm:cxn modelId="{6E882028-523F-424D-BE06-DEBFE86469D8}" type="presParOf" srcId="{7B538269-B497-4575-9E47-6A455B5B6411}" destId="{8821C19D-C3BB-4CD2-9266-422B4A3382AE}" srcOrd="0" destOrd="0" presId="urn:microsoft.com/office/officeart/2005/8/layout/lProcess2"/>
    <dgm:cxn modelId="{95B38E68-ED5B-4797-98EF-718E8BCAF6B6}" type="presParOf" srcId="{7B538269-B497-4575-9E47-6A455B5B6411}" destId="{9E8D065D-A031-46D2-8103-A8A31E4CAFBD}" srcOrd="1" destOrd="0" presId="urn:microsoft.com/office/officeart/2005/8/layout/lProcess2"/>
    <dgm:cxn modelId="{3FE75317-5128-4342-B55B-D0454013EFD6}" type="presParOf" srcId="{7B538269-B497-4575-9E47-6A455B5B6411}" destId="{2B9C7629-4CB6-4E08-A728-8A62E7ABEA9F}" srcOrd="2" destOrd="0" presId="urn:microsoft.com/office/officeart/2005/8/layout/lProcess2"/>
    <dgm:cxn modelId="{6832AF59-B3CD-4A41-A5EB-38DE5CCE6B03}" type="presParOf" srcId="{2B9C7629-4CB6-4E08-A728-8A62E7ABEA9F}" destId="{3980E884-654B-4CB9-BB64-440DC6FD1D3B}" srcOrd="0" destOrd="0" presId="urn:microsoft.com/office/officeart/2005/8/layout/lProcess2"/>
    <dgm:cxn modelId="{9F5192BF-21D4-41B6-B086-A4C183F52703}" type="presParOf" srcId="{991E517C-EAF2-406B-8674-5C7EE3E9B7B2}" destId="{4A831CC2-FE23-4204-8460-F561682657F2}" srcOrd="1" destOrd="0" presId="urn:microsoft.com/office/officeart/2005/8/layout/lProcess2"/>
    <dgm:cxn modelId="{50069A16-ECD2-4860-A84A-748C6EFADEA0}" type="presParOf" srcId="{991E517C-EAF2-406B-8674-5C7EE3E9B7B2}" destId="{2B16E33A-7E66-40D4-9DE5-9C0ACACA953D}" srcOrd="2" destOrd="0" presId="urn:microsoft.com/office/officeart/2005/8/layout/lProcess2"/>
    <dgm:cxn modelId="{262C96C4-88AA-4DA7-8F87-E7B801EAF309}" type="presParOf" srcId="{2B16E33A-7E66-40D4-9DE5-9C0ACACA953D}" destId="{2ABE64E9-87A3-4B49-8080-FE6AA51C1C8A}" srcOrd="0" destOrd="0" presId="urn:microsoft.com/office/officeart/2005/8/layout/lProcess2"/>
    <dgm:cxn modelId="{B567E33E-9EB1-4FBA-9B7B-763226554B19}" type="presParOf" srcId="{2B16E33A-7E66-40D4-9DE5-9C0ACACA953D}" destId="{186A6555-AA4B-4BF9-8042-B64FA3C4F337}" srcOrd="1" destOrd="0" presId="urn:microsoft.com/office/officeart/2005/8/layout/lProcess2"/>
    <dgm:cxn modelId="{D1249408-4859-4E38-9176-D4E4E03C2F5E}" type="presParOf" srcId="{2B16E33A-7E66-40D4-9DE5-9C0ACACA953D}" destId="{3A47F148-B4F0-4FB1-9928-FFB52C5E7E9B}" srcOrd="2" destOrd="0" presId="urn:microsoft.com/office/officeart/2005/8/layout/lProcess2"/>
    <dgm:cxn modelId="{9C2E55EA-4224-49DE-8920-973F4D2FEFC3}" type="presParOf" srcId="{3A47F148-B4F0-4FB1-9928-FFB52C5E7E9B}" destId="{4B06E8E5-6444-4F31-8499-545CBEF41377}" srcOrd="0" destOrd="0" presId="urn:microsoft.com/office/officeart/2005/8/layout/lProcess2"/>
    <dgm:cxn modelId="{10D2D2FD-FA3D-46AC-8DE6-4A3FC241EF10}" type="presParOf" srcId="{4B06E8E5-6444-4F31-8499-545CBEF41377}" destId="{D7ED7265-51C4-4119-BF14-E257E83B17AF}" srcOrd="0" destOrd="0" presId="urn:microsoft.com/office/officeart/2005/8/layout/lProcess2"/>
    <dgm:cxn modelId="{99A08ED3-638C-4624-946E-75A9696065A9}" type="presParOf" srcId="{4B06E8E5-6444-4F31-8499-545CBEF41377}" destId="{230AF4F2-0EFE-4E23-BA95-62D951E37310}" srcOrd="1" destOrd="0" presId="urn:microsoft.com/office/officeart/2005/8/layout/lProcess2"/>
    <dgm:cxn modelId="{F32504ED-AC0A-42F4-BC23-E5FBA49B2637}" type="presParOf" srcId="{4B06E8E5-6444-4F31-8499-545CBEF41377}" destId="{8A9A618D-FCF2-4E71-A9D6-5B6199376B75}" srcOrd="2" destOrd="0" presId="urn:microsoft.com/office/officeart/2005/8/layout/lProcess2"/>
    <dgm:cxn modelId="{3A9513E0-79AB-4FDE-92DA-34A3CC097357}" type="presParOf" srcId="{4B06E8E5-6444-4F31-8499-545CBEF41377}" destId="{14BAB6B2-C8E2-4E9E-B0E0-45EE168D035C}" srcOrd="3" destOrd="0" presId="urn:microsoft.com/office/officeart/2005/8/layout/lProcess2"/>
    <dgm:cxn modelId="{09ECA9C8-C597-4FBD-A1A1-B4665F63380A}" type="presParOf" srcId="{4B06E8E5-6444-4F31-8499-545CBEF41377}" destId="{E0EC022E-394D-4FF2-A8BB-4FEE31DED0A6}" srcOrd="4" destOrd="0" presId="urn:microsoft.com/office/officeart/2005/8/layout/lProcess2"/>
    <dgm:cxn modelId="{2D35E9F9-F3C9-436D-AE44-90E900F37CE5}" type="presParOf" srcId="{4B06E8E5-6444-4F31-8499-545CBEF41377}" destId="{E646796B-D020-4896-9F77-F502C9F56659}" srcOrd="5" destOrd="0" presId="urn:microsoft.com/office/officeart/2005/8/layout/lProcess2"/>
    <dgm:cxn modelId="{52E7865F-EC5B-4EEF-AC55-29953C59D865}" type="presParOf" srcId="{4B06E8E5-6444-4F31-8499-545CBEF41377}" destId="{53A5B5FA-C9E6-4193-91DE-412261C22C1A}"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31FCDC-E099-49AF-A88E-0A2CE61A72E2}" type="doc">
      <dgm:prSet loTypeId="urn:microsoft.com/office/officeart/2005/8/layout/lProcess2" loCatId="list" qsTypeId="urn:microsoft.com/office/officeart/2005/8/quickstyle/3d3" qsCatId="3D" csTypeId="urn:microsoft.com/office/officeart/2005/8/colors/accent2_2" csCatId="accent2" phldr="1"/>
      <dgm:spPr/>
      <dgm:t>
        <a:bodyPr/>
        <a:lstStyle/>
        <a:p>
          <a:endParaRPr lang="tr-TR"/>
        </a:p>
      </dgm:t>
    </dgm:pt>
    <dgm:pt modelId="{C0E64D50-010E-41B4-9E17-8CF54D34F1AE}">
      <dgm:prSet custT="1"/>
      <dgm:spPr>
        <a:solidFill>
          <a:schemeClr val="accent2"/>
        </a:solidFill>
      </dgm:spPr>
      <dgm:t>
        <a:bodyPr/>
        <a:lstStyle/>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r>
            <a:rPr lang="tr-TR" sz="3200" b="1" dirty="0" smtClean="0"/>
            <a:t>Çevresel </a:t>
          </a:r>
        </a:p>
        <a:p>
          <a:pPr algn="ctr" rtl="0"/>
          <a:r>
            <a:rPr lang="tr-TR" sz="3200" b="1" dirty="0" smtClean="0"/>
            <a:t>Faktörlere</a:t>
          </a:r>
        </a:p>
        <a:p>
          <a:pPr algn="ctr" rtl="0"/>
          <a:r>
            <a:rPr lang="tr-TR" sz="3200" b="1" dirty="0" smtClean="0"/>
            <a:t> Karşı</a:t>
          </a:r>
        </a:p>
        <a:p>
          <a:pPr algn="ctr" rtl="0"/>
          <a:r>
            <a:rPr lang="tr-TR" sz="3200" b="1" dirty="0" smtClean="0"/>
            <a:t> Etkili</a:t>
          </a:r>
        </a:p>
        <a:p>
          <a:pPr algn="ctr" rtl="0"/>
          <a:r>
            <a:rPr lang="tr-TR" sz="3200" b="1" dirty="0" smtClean="0"/>
            <a:t> Yollar</a:t>
          </a:r>
          <a:endParaRPr lang="tr-TR" sz="3200" b="1" dirty="0"/>
        </a:p>
      </dgm:t>
    </dgm:pt>
    <dgm:pt modelId="{FC8B4296-98E6-4F7B-B1BB-252EBBAA68CA}" type="parTrans" cxnId="{B609170E-B3E5-4915-B5A7-FC6EE8B3FD19}">
      <dgm:prSet/>
      <dgm:spPr/>
      <dgm:t>
        <a:bodyPr/>
        <a:lstStyle/>
        <a:p>
          <a:endParaRPr lang="tr-TR"/>
        </a:p>
      </dgm:t>
    </dgm:pt>
    <dgm:pt modelId="{483F6127-753D-4265-9421-A1077664CC7F}" type="sibTrans" cxnId="{B609170E-B3E5-4915-B5A7-FC6EE8B3FD19}">
      <dgm:prSet/>
      <dgm:spPr/>
      <dgm:t>
        <a:bodyPr/>
        <a:lstStyle/>
        <a:p>
          <a:endParaRPr lang="tr-TR"/>
        </a:p>
      </dgm:t>
    </dgm:pt>
    <dgm:pt modelId="{4BB56567-4247-45C0-9112-A0AF77A8001E}">
      <dgm:prSet custT="1"/>
      <dgm:spPr>
        <a:solidFill>
          <a:schemeClr val="accent2">
            <a:lumMod val="60000"/>
            <a:lumOff val="40000"/>
          </a:schemeClr>
        </a:solidFill>
      </dgm:spPr>
      <dgm:t>
        <a:bodyPr/>
        <a:lstStyle/>
        <a:p>
          <a:pPr algn="l" rtl="0"/>
          <a:r>
            <a:rPr lang="tr-TR" sz="1800" b="1" dirty="0" smtClean="0">
              <a:solidFill>
                <a:schemeClr val="tx1"/>
              </a:solidFill>
            </a:rPr>
            <a:t>1-)Problemin Tanımlanması:</a:t>
          </a:r>
          <a:endParaRPr lang="tr-TR" sz="1400" dirty="0"/>
        </a:p>
      </dgm:t>
    </dgm:pt>
    <dgm:pt modelId="{1C08AC41-3F2C-476B-B105-F5EB66809564}" type="parTrans" cxnId="{4415EBBD-51C9-4B97-9D7A-76DB5733E330}">
      <dgm:prSet/>
      <dgm:spPr/>
      <dgm:t>
        <a:bodyPr/>
        <a:lstStyle/>
        <a:p>
          <a:endParaRPr lang="tr-TR"/>
        </a:p>
      </dgm:t>
    </dgm:pt>
    <dgm:pt modelId="{9AB0364E-C555-4BDC-9DDA-EF14F2E86C20}" type="sibTrans" cxnId="{4415EBBD-51C9-4B97-9D7A-76DB5733E330}">
      <dgm:prSet/>
      <dgm:spPr/>
      <dgm:t>
        <a:bodyPr/>
        <a:lstStyle/>
        <a:p>
          <a:endParaRPr lang="tr-TR"/>
        </a:p>
      </dgm:t>
    </dgm:pt>
    <dgm:pt modelId="{5060BCA6-9B5B-4F6E-AA95-92A25070E14F}">
      <dgm:prSet custT="1"/>
      <dgm:spPr>
        <a:solidFill>
          <a:schemeClr val="accent2">
            <a:lumMod val="60000"/>
            <a:lumOff val="40000"/>
          </a:schemeClr>
        </a:solidFill>
      </dgm:spPr>
      <dgm:t>
        <a:bodyPr/>
        <a:lstStyle/>
        <a:p>
          <a:pPr algn="l" rtl="0"/>
          <a:r>
            <a:rPr lang="tr-TR" sz="1800" b="1" dirty="0" smtClean="0">
              <a:solidFill>
                <a:schemeClr val="tx1"/>
              </a:solidFill>
            </a:rPr>
            <a:t>3-)Karar Verme:</a:t>
          </a:r>
          <a:endParaRPr lang="tr-TR" sz="1400" dirty="0"/>
        </a:p>
      </dgm:t>
    </dgm:pt>
    <dgm:pt modelId="{A12F480A-5394-4A02-93F2-310D4A2D07E5}" type="parTrans" cxnId="{9618E310-8AAC-42A5-BD4D-1BB3DD89B317}">
      <dgm:prSet/>
      <dgm:spPr/>
      <dgm:t>
        <a:bodyPr/>
        <a:lstStyle/>
        <a:p>
          <a:endParaRPr lang="tr-TR"/>
        </a:p>
      </dgm:t>
    </dgm:pt>
    <dgm:pt modelId="{4DCCFCDC-C9EE-4E9B-A90B-9BE7A1C7C749}" type="sibTrans" cxnId="{9618E310-8AAC-42A5-BD4D-1BB3DD89B317}">
      <dgm:prSet/>
      <dgm:spPr/>
      <dgm:t>
        <a:bodyPr/>
        <a:lstStyle/>
        <a:p>
          <a:endParaRPr lang="tr-TR"/>
        </a:p>
      </dgm:t>
    </dgm:pt>
    <dgm:pt modelId="{C204E454-3E68-4179-B2B7-F7D20B90DA18}">
      <dgm:prSet custT="1"/>
      <dgm:spPr>
        <a:solidFill>
          <a:schemeClr val="bg1">
            <a:lumMod val="85000"/>
          </a:schemeClr>
        </a:solidFill>
      </dgm:spPr>
      <dgm:t>
        <a:bodyPr/>
        <a:lstStyle/>
        <a:p>
          <a:pPr algn="ctr" rtl="0"/>
          <a:r>
            <a:rPr lang="tr-TR" sz="2800" b="1" dirty="0" smtClean="0"/>
            <a:t>Problem Çözme Teknikleri</a:t>
          </a:r>
          <a:endParaRPr lang="tr-TR" sz="2800" b="1" dirty="0"/>
        </a:p>
      </dgm:t>
    </dgm:pt>
    <dgm:pt modelId="{8ECF6B73-38DF-43E5-9C7B-5692CDD49D64}" type="sibTrans" cxnId="{D2AD0BE9-76AD-441D-8117-CA96DB68D6C6}">
      <dgm:prSet/>
      <dgm:spPr/>
      <dgm:t>
        <a:bodyPr/>
        <a:lstStyle/>
        <a:p>
          <a:endParaRPr lang="tr-TR"/>
        </a:p>
      </dgm:t>
    </dgm:pt>
    <dgm:pt modelId="{D30DC3F7-E561-4EAD-A939-514CC66E94F4}" type="parTrans" cxnId="{D2AD0BE9-76AD-441D-8117-CA96DB68D6C6}">
      <dgm:prSet/>
      <dgm:spPr/>
      <dgm:t>
        <a:bodyPr/>
        <a:lstStyle/>
        <a:p>
          <a:endParaRPr lang="tr-TR"/>
        </a:p>
      </dgm:t>
    </dgm:pt>
    <dgm:pt modelId="{7DAD8126-4852-4575-B3C8-E46B41FE398E}">
      <dgm:prSet custT="1"/>
      <dgm:spPr>
        <a:solidFill>
          <a:schemeClr val="accent2">
            <a:lumMod val="60000"/>
            <a:lumOff val="40000"/>
          </a:schemeClr>
        </a:solidFill>
      </dgm:spPr>
      <dgm:t>
        <a:bodyPr/>
        <a:lstStyle/>
        <a:p>
          <a:pPr algn="l"/>
          <a:r>
            <a:rPr lang="tr-TR" sz="1800" b="1" dirty="0" smtClean="0">
              <a:solidFill>
                <a:schemeClr val="tx1"/>
              </a:solidFill>
            </a:rPr>
            <a:t>4-)Değerlendirme:</a:t>
          </a:r>
          <a:endParaRPr lang="tr-TR" sz="1400" dirty="0">
            <a:solidFill>
              <a:schemeClr val="tx1"/>
            </a:solidFill>
          </a:endParaRPr>
        </a:p>
      </dgm:t>
    </dgm:pt>
    <dgm:pt modelId="{53638F46-DB5C-4D78-A062-3EC945AF7663}" type="parTrans" cxnId="{3EBAA29B-B947-473F-9A69-B479BA644AC6}">
      <dgm:prSet/>
      <dgm:spPr/>
      <dgm:t>
        <a:bodyPr/>
        <a:lstStyle/>
        <a:p>
          <a:endParaRPr lang="tr-TR"/>
        </a:p>
      </dgm:t>
    </dgm:pt>
    <dgm:pt modelId="{302A1730-1423-4E6D-9D10-B60F214BE6DF}" type="sibTrans" cxnId="{3EBAA29B-B947-473F-9A69-B479BA644AC6}">
      <dgm:prSet/>
      <dgm:spPr/>
      <dgm:t>
        <a:bodyPr/>
        <a:lstStyle/>
        <a:p>
          <a:endParaRPr lang="tr-TR"/>
        </a:p>
      </dgm:t>
    </dgm:pt>
    <dgm:pt modelId="{0ED448C1-4E81-4D35-8539-5EF1BBFA86A3}">
      <dgm:prSet custT="1"/>
      <dgm:spPr>
        <a:solidFill>
          <a:schemeClr val="accent2">
            <a:lumMod val="60000"/>
            <a:lumOff val="40000"/>
          </a:schemeClr>
        </a:solidFill>
      </dgm:spPr>
      <dgm:t>
        <a:bodyPr/>
        <a:lstStyle/>
        <a:p>
          <a:pPr algn="l" rtl="0"/>
          <a:r>
            <a:rPr lang="tr-TR" sz="2400" b="1" dirty="0" smtClean="0">
              <a:solidFill>
                <a:schemeClr val="tx1"/>
              </a:solidFill>
            </a:rPr>
            <a:t>2-)Seçeneklerin Oluşturulması: </a:t>
          </a:r>
          <a:r>
            <a:rPr lang="tr-TR" sz="2400" b="0" dirty="0" smtClean="0"/>
            <a:t>S</a:t>
          </a:r>
          <a:r>
            <a:rPr lang="tr-TR" sz="2400" dirty="0" smtClean="0"/>
            <a:t>eçenekleri oluştururken değerlendirme yapmaktan kaçınmalı, özgür zihinsel aktiviteye önem vermeli, önerilen seçenekleri geliştirmek veya türevleri oluşturulmalıdır.</a:t>
          </a:r>
          <a:endParaRPr lang="tr-TR" sz="2400" dirty="0"/>
        </a:p>
      </dgm:t>
    </dgm:pt>
    <dgm:pt modelId="{2BC50DA3-C8B6-43F7-B46A-9F612938F01A}" type="sibTrans" cxnId="{AC0C8C2D-2273-44F7-94A9-CCB05B739BA7}">
      <dgm:prSet/>
      <dgm:spPr/>
      <dgm:t>
        <a:bodyPr/>
        <a:lstStyle/>
        <a:p>
          <a:endParaRPr lang="tr-TR"/>
        </a:p>
      </dgm:t>
    </dgm:pt>
    <dgm:pt modelId="{713B1E60-A902-4682-BD7A-750942C3DE29}" type="parTrans" cxnId="{AC0C8C2D-2273-44F7-94A9-CCB05B739BA7}">
      <dgm:prSet/>
      <dgm:spPr/>
      <dgm:t>
        <a:bodyPr/>
        <a:lstStyle/>
        <a:p>
          <a:endParaRPr lang="tr-TR"/>
        </a:p>
      </dgm:t>
    </dgm:pt>
    <dgm:pt modelId="{991E517C-EAF2-406B-8674-5C7EE3E9B7B2}" type="pres">
      <dgm:prSet presAssocID="{0A31FCDC-E099-49AF-A88E-0A2CE61A72E2}" presName="theList" presStyleCnt="0">
        <dgm:presLayoutVars>
          <dgm:dir/>
          <dgm:animLvl val="lvl"/>
          <dgm:resizeHandles val="exact"/>
        </dgm:presLayoutVars>
      </dgm:prSet>
      <dgm:spPr/>
      <dgm:t>
        <a:bodyPr/>
        <a:lstStyle/>
        <a:p>
          <a:endParaRPr lang="tr-TR"/>
        </a:p>
      </dgm:t>
    </dgm:pt>
    <dgm:pt modelId="{7B538269-B497-4575-9E47-6A455B5B6411}" type="pres">
      <dgm:prSet presAssocID="{C0E64D50-010E-41B4-9E17-8CF54D34F1AE}" presName="compNode" presStyleCnt="0"/>
      <dgm:spPr/>
    </dgm:pt>
    <dgm:pt modelId="{8821C19D-C3BB-4CD2-9266-422B4A3382AE}" type="pres">
      <dgm:prSet presAssocID="{C0E64D50-010E-41B4-9E17-8CF54D34F1AE}" presName="aNode" presStyleLbl="bgShp" presStyleIdx="0" presStyleCnt="2" custScaleX="42159" custLinFactNeighborX="-24"/>
      <dgm:spPr/>
      <dgm:t>
        <a:bodyPr/>
        <a:lstStyle/>
        <a:p>
          <a:endParaRPr lang="tr-TR"/>
        </a:p>
      </dgm:t>
    </dgm:pt>
    <dgm:pt modelId="{9E8D065D-A031-46D2-8103-A8A31E4CAFBD}" type="pres">
      <dgm:prSet presAssocID="{C0E64D50-010E-41B4-9E17-8CF54D34F1AE}" presName="textNode" presStyleLbl="bgShp" presStyleIdx="0" presStyleCnt="2"/>
      <dgm:spPr/>
      <dgm:t>
        <a:bodyPr/>
        <a:lstStyle/>
        <a:p>
          <a:endParaRPr lang="tr-TR"/>
        </a:p>
      </dgm:t>
    </dgm:pt>
    <dgm:pt modelId="{2B9C7629-4CB6-4E08-A728-8A62E7ABEA9F}" type="pres">
      <dgm:prSet presAssocID="{C0E64D50-010E-41B4-9E17-8CF54D34F1AE}" presName="compChildNode" presStyleCnt="0"/>
      <dgm:spPr/>
    </dgm:pt>
    <dgm:pt modelId="{3980E884-654B-4CB9-BB64-440DC6FD1D3B}" type="pres">
      <dgm:prSet presAssocID="{C0E64D50-010E-41B4-9E17-8CF54D34F1AE}" presName="theInnerList" presStyleCnt="0"/>
      <dgm:spPr/>
    </dgm:pt>
    <dgm:pt modelId="{4A831CC2-FE23-4204-8460-F561682657F2}" type="pres">
      <dgm:prSet presAssocID="{C0E64D50-010E-41B4-9E17-8CF54D34F1AE}" presName="aSpace" presStyleCnt="0"/>
      <dgm:spPr/>
    </dgm:pt>
    <dgm:pt modelId="{2B16E33A-7E66-40D4-9DE5-9C0ACACA953D}" type="pres">
      <dgm:prSet presAssocID="{C204E454-3E68-4179-B2B7-F7D20B90DA18}" presName="compNode" presStyleCnt="0"/>
      <dgm:spPr/>
    </dgm:pt>
    <dgm:pt modelId="{2ABE64E9-87A3-4B49-8080-FE6AA51C1C8A}" type="pres">
      <dgm:prSet presAssocID="{C204E454-3E68-4179-B2B7-F7D20B90DA18}" presName="aNode" presStyleLbl="bgShp" presStyleIdx="1" presStyleCnt="2" custScaleX="131184" custLinFactNeighborX="-3211"/>
      <dgm:spPr/>
      <dgm:t>
        <a:bodyPr/>
        <a:lstStyle/>
        <a:p>
          <a:endParaRPr lang="tr-TR"/>
        </a:p>
      </dgm:t>
    </dgm:pt>
    <dgm:pt modelId="{186A6555-AA4B-4BF9-8042-B64FA3C4F337}" type="pres">
      <dgm:prSet presAssocID="{C204E454-3E68-4179-B2B7-F7D20B90DA18}" presName="textNode" presStyleLbl="bgShp" presStyleIdx="1" presStyleCnt="2"/>
      <dgm:spPr/>
      <dgm:t>
        <a:bodyPr/>
        <a:lstStyle/>
        <a:p>
          <a:endParaRPr lang="tr-TR"/>
        </a:p>
      </dgm:t>
    </dgm:pt>
    <dgm:pt modelId="{3A47F148-B4F0-4FB1-9928-FFB52C5E7E9B}" type="pres">
      <dgm:prSet presAssocID="{C204E454-3E68-4179-B2B7-F7D20B90DA18}" presName="compChildNode" presStyleCnt="0"/>
      <dgm:spPr/>
    </dgm:pt>
    <dgm:pt modelId="{4B06E8E5-6444-4F31-8499-545CBEF41377}" type="pres">
      <dgm:prSet presAssocID="{C204E454-3E68-4179-B2B7-F7D20B90DA18}" presName="theInnerList" presStyleCnt="0"/>
      <dgm:spPr/>
    </dgm:pt>
    <dgm:pt modelId="{D7ED7265-51C4-4119-BF14-E257E83B17AF}" type="pres">
      <dgm:prSet presAssocID="{4BB56567-4247-45C0-9112-A0AF77A8001E}" presName="childNode" presStyleLbl="node1" presStyleIdx="0" presStyleCnt="4" custScaleX="157526" custScaleY="35724" custLinFactY="-36132" custLinFactNeighborX="-3792" custLinFactNeighborY="-100000">
        <dgm:presLayoutVars>
          <dgm:bulletEnabled val="1"/>
        </dgm:presLayoutVars>
      </dgm:prSet>
      <dgm:spPr/>
      <dgm:t>
        <a:bodyPr/>
        <a:lstStyle/>
        <a:p>
          <a:endParaRPr lang="tr-TR"/>
        </a:p>
      </dgm:t>
    </dgm:pt>
    <dgm:pt modelId="{230AF4F2-0EFE-4E23-BA95-62D951E37310}" type="pres">
      <dgm:prSet presAssocID="{4BB56567-4247-45C0-9112-A0AF77A8001E}" presName="aSpace2" presStyleCnt="0"/>
      <dgm:spPr/>
    </dgm:pt>
    <dgm:pt modelId="{8A9A618D-FCF2-4E71-A9D6-5B6199376B75}" type="pres">
      <dgm:prSet presAssocID="{0ED448C1-4E81-4D35-8539-5EF1BBFA86A3}" presName="childNode" presStyleLbl="node1" presStyleIdx="1" presStyleCnt="4" custScaleX="157296" custScaleY="232396" custLinFactY="-35800" custLinFactNeighborX="-3677" custLinFactNeighborY="-100000">
        <dgm:presLayoutVars>
          <dgm:bulletEnabled val="1"/>
        </dgm:presLayoutVars>
      </dgm:prSet>
      <dgm:spPr/>
      <dgm:t>
        <a:bodyPr/>
        <a:lstStyle/>
        <a:p>
          <a:endParaRPr lang="tr-TR"/>
        </a:p>
      </dgm:t>
    </dgm:pt>
    <dgm:pt modelId="{14BAB6B2-C8E2-4E9E-B0E0-45EE168D035C}" type="pres">
      <dgm:prSet presAssocID="{0ED448C1-4E81-4D35-8539-5EF1BBFA86A3}" presName="aSpace2" presStyleCnt="0"/>
      <dgm:spPr/>
    </dgm:pt>
    <dgm:pt modelId="{E0EC022E-394D-4FF2-A8BB-4FEE31DED0A6}" type="pres">
      <dgm:prSet presAssocID="{5060BCA6-9B5B-4F6E-AA95-92A25070E14F}" presName="childNode" presStyleLbl="node1" presStyleIdx="2" presStyleCnt="4" custScaleX="157684" custScaleY="32002" custLinFactY="-11107" custLinFactNeighborX="-3236" custLinFactNeighborY="-100000">
        <dgm:presLayoutVars>
          <dgm:bulletEnabled val="1"/>
        </dgm:presLayoutVars>
      </dgm:prSet>
      <dgm:spPr/>
      <dgm:t>
        <a:bodyPr/>
        <a:lstStyle/>
        <a:p>
          <a:endParaRPr lang="tr-TR"/>
        </a:p>
      </dgm:t>
    </dgm:pt>
    <dgm:pt modelId="{E646796B-D020-4896-9F77-F502C9F56659}" type="pres">
      <dgm:prSet presAssocID="{5060BCA6-9B5B-4F6E-AA95-92A25070E14F}" presName="aSpace2" presStyleCnt="0"/>
      <dgm:spPr/>
    </dgm:pt>
    <dgm:pt modelId="{53A5B5FA-C9E6-4193-91DE-412261C22C1A}" type="pres">
      <dgm:prSet presAssocID="{7DAD8126-4852-4575-B3C8-E46B41FE398E}" presName="childNode" presStyleLbl="node1" presStyleIdx="3" presStyleCnt="4" custScaleX="151278" custScaleY="28005" custLinFactNeighborX="-4594" custLinFactNeighborY="-58251">
        <dgm:presLayoutVars>
          <dgm:bulletEnabled val="1"/>
        </dgm:presLayoutVars>
      </dgm:prSet>
      <dgm:spPr/>
      <dgm:t>
        <a:bodyPr/>
        <a:lstStyle/>
        <a:p>
          <a:endParaRPr lang="tr-TR"/>
        </a:p>
      </dgm:t>
    </dgm:pt>
  </dgm:ptLst>
  <dgm:cxnLst>
    <dgm:cxn modelId="{4E3A72BE-4FEF-472C-8F7B-D6D76FF38F93}" type="presOf" srcId="{C0E64D50-010E-41B4-9E17-8CF54D34F1AE}" destId="{8821C19D-C3BB-4CD2-9266-422B4A3382AE}" srcOrd="0" destOrd="0" presId="urn:microsoft.com/office/officeart/2005/8/layout/lProcess2"/>
    <dgm:cxn modelId="{7371381B-2C2A-4E82-97CD-DFD4D9ED07F3}" type="presOf" srcId="{5060BCA6-9B5B-4F6E-AA95-92A25070E14F}" destId="{E0EC022E-394D-4FF2-A8BB-4FEE31DED0A6}" srcOrd="0" destOrd="0" presId="urn:microsoft.com/office/officeart/2005/8/layout/lProcess2"/>
    <dgm:cxn modelId="{9618E310-8AAC-42A5-BD4D-1BB3DD89B317}" srcId="{C204E454-3E68-4179-B2B7-F7D20B90DA18}" destId="{5060BCA6-9B5B-4F6E-AA95-92A25070E14F}" srcOrd="2" destOrd="0" parTransId="{A12F480A-5394-4A02-93F2-310D4A2D07E5}" sibTransId="{4DCCFCDC-C9EE-4E9B-A90B-9BE7A1C7C749}"/>
    <dgm:cxn modelId="{B609170E-B3E5-4915-B5A7-FC6EE8B3FD19}" srcId="{0A31FCDC-E099-49AF-A88E-0A2CE61A72E2}" destId="{C0E64D50-010E-41B4-9E17-8CF54D34F1AE}" srcOrd="0" destOrd="0" parTransId="{FC8B4296-98E6-4F7B-B1BB-252EBBAA68CA}" sibTransId="{483F6127-753D-4265-9421-A1077664CC7F}"/>
    <dgm:cxn modelId="{51E8D7CF-8B4E-4772-9DA3-208D38F0A3AB}" type="presOf" srcId="{C204E454-3E68-4179-B2B7-F7D20B90DA18}" destId="{186A6555-AA4B-4BF9-8042-B64FA3C4F337}" srcOrd="1" destOrd="0" presId="urn:microsoft.com/office/officeart/2005/8/layout/lProcess2"/>
    <dgm:cxn modelId="{0C5E1A84-D35C-4D98-8209-EBF61FC8CB03}" type="presOf" srcId="{0ED448C1-4E81-4D35-8539-5EF1BBFA86A3}" destId="{8A9A618D-FCF2-4E71-A9D6-5B6199376B75}" srcOrd="0" destOrd="0" presId="urn:microsoft.com/office/officeart/2005/8/layout/lProcess2"/>
    <dgm:cxn modelId="{C185E3C2-4A37-4EEA-8665-CCDE7028DD07}" type="presOf" srcId="{C0E64D50-010E-41B4-9E17-8CF54D34F1AE}" destId="{9E8D065D-A031-46D2-8103-A8A31E4CAFBD}" srcOrd="1" destOrd="0" presId="urn:microsoft.com/office/officeart/2005/8/layout/lProcess2"/>
    <dgm:cxn modelId="{717DE3C1-15FA-42CD-B584-B7E5C8729BE5}" type="presOf" srcId="{7DAD8126-4852-4575-B3C8-E46B41FE398E}" destId="{53A5B5FA-C9E6-4193-91DE-412261C22C1A}" srcOrd="0" destOrd="0" presId="urn:microsoft.com/office/officeart/2005/8/layout/lProcess2"/>
    <dgm:cxn modelId="{AC0C8C2D-2273-44F7-94A9-CCB05B739BA7}" srcId="{C204E454-3E68-4179-B2B7-F7D20B90DA18}" destId="{0ED448C1-4E81-4D35-8539-5EF1BBFA86A3}" srcOrd="1" destOrd="0" parTransId="{713B1E60-A902-4682-BD7A-750942C3DE29}" sibTransId="{2BC50DA3-C8B6-43F7-B46A-9F612938F01A}"/>
    <dgm:cxn modelId="{4415EBBD-51C9-4B97-9D7A-76DB5733E330}" srcId="{C204E454-3E68-4179-B2B7-F7D20B90DA18}" destId="{4BB56567-4247-45C0-9112-A0AF77A8001E}" srcOrd="0" destOrd="0" parTransId="{1C08AC41-3F2C-476B-B105-F5EB66809564}" sibTransId="{9AB0364E-C555-4BDC-9DDA-EF14F2E86C20}"/>
    <dgm:cxn modelId="{43FF9696-1EF8-4E88-8701-80337CAEA045}" type="presOf" srcId="{4BB56567-4247-45C0-9112-A0AF77A8001E}" destId="{D7ED7265-51C4-4119-BF14-E257E83B17AF}" srcOrd="0" destOrd="0" presId="urn:microsoft.com/office/officeart/2005/8/layout/lProcess2"/>
    <dgm:cxn modelId="{3EBAA29B-B947-473F-9A69-B479BA644AC6}" srcId="{C204E454-3E68-4179-B2B7-F7D20B90DA18}" destId="{7DAD8126-4852-4575-B3C8-E46B41FE398E}" srcOrd="3" destOrd="0" parTransId="{53638F46-DB5C-4D78-A062-3EC945AF7663}" sibTransId="{302A1730-1423-4E6D-9D10-B60F214BE6DF}"/>
    <dgm:cxn modelId="{EA099619-4512-4F52-8ADA-E8D92C2D2B0F}" type="presOf" srcId="{C204E454-3E68-4179-B2B7-F7D20B90DA18}" destId="{2ABE64E9-87A3-4B49-8080-FE6AA51C1C8A}" srcOrd="0" destOrd="0" presId="urn:microsoft.com/office/officeart/2005/8/layout/lProcess2"/>
    <dgm:cxn modelId="{D2AD0BE9-76AD-441D-8117-CA96DB68D6C6}" srcId="{0A31FCDC-E099-49AF-A88E-0A2CE61A72E2}" destId="{C204E454-3E68-4179-B2B7-F7D20B90DA18}" srcOrd="1" destOrd="0" parTransId="{D30DC3F7-E561-4EAD-A939-514CC66E94F4}" sibTransId="{8ECF6B73-38DF-43E5-9C7B-5692CDD49D64}"/>
    <dgm:cxn modelId="{B6141C8D-141B-4B89-ABDF-CD77B4B29A0D}" type="presOf" srcId="{0A31FCDC-E099-49AF-A88E-0A2CE61A72E2}" destId="{991E517C-EAF2-406B-8674-5C7EE3E9B7B2}" srcOrd="0" destOrd="0" presId="urn:microsoft.com/office/officeart/2005/8/layout/lProcess2"/>
    <dgm:cxn modelId="{C9EE37C4-71D7-4248-8D64-AC8B3839DCF7}" type="presParOf" srcId="{991E517C-EAF2-406B-8674-5C7EE3E9B7B2}" destId="{7B538269-B497-4575-9E47-6A455B5B6411}" srcOrd="0" destOrd="0" presId="urn:microsoft.com/office/officeart/2005/8/layout/lProcess2"/>
    <dgm:cxn modelId="{67DAD48E-B492-4440-9741-4E2EAB23EA56}" type="presParOf" srcId="{7B538269-B497-4575-9E47-6A455B5B6411}" destId="{8821C19D-C3BB-4CD2-9266-422B4A3382AE}" srcOrd="0" destOrd="0" presId="urn:microsoft.com/office/officeart/2005/8/layout/lProcess2"/>
    <dgm:cxn modelId="{B796E234-4025-434E-8F39-E3DCCA121788}" type="presParOf" srcId="{7B538269-B497-4575-9E47-6A455B5B6411}" destId="{9E8D065D-A031-46D2-8103-A8A31E4CAFBD}" srcOrd="1" destOrd="0" presId="urn:microsoft.com/office/officeart/2005/8/layout/lProcess2"/>
    <dgm:cxn modelId="{7105618D-53E0-4397-86DC-A3BE34DF9B3E}" type="presParOf" srcId="{7B538269-B497-4575-9E47-6A455B5B6411}" destId="{2B9C7629-4CB6-4E08-A728-8A62E7ABEA9F}" srcOrd="2" destOrd="0" presId="urn:microsoft.com/office/officeart/2005/8/layout/lProcess2"/>
    <dgm:cxn modelId="{FB4954A9-A3A8-4466-9B5B-4E001B6FF844}" type="presParOf" srcId="{2B9C7629-4CB6-4E08-A728-8A62E7ABEA9F}" destId="{3980E884-654B-4CB9-BB64-440DC6FD1D3B}" srcOrd="0" destOrd="0" presId="urn:microsoft.com/office/officeart/2005/8/layout/lProcess2"/>
    <dgm:cxn modelId="{2284B732-74E4-49EA-85B7-B362E6CBF638}" type="presParOf" srcId="{991E517C-EAF2-406B-8674-5C7EE3E9B7B2}" destId="{4A831CC2-FE23-4204-8460-F561682657F2}" srcOrd="1" destOrd="0" presId="urn:microsoft.com/office/officeart/2005/8/layout/lProcess2"/>
    <dgm:cxn modelId="{A894DF25-474D-47F0-9062-FD97975BA738}" type="presParOf" srcId="{991E517C-EAF2-406B-8674-5C7EE3E9B7B2}" destId="{2B16E33A-7E66-40D4-9DE5-9C0ACACA953D}" srcOrd="2" destOrd="0" presId="urn:microsoft.com/office/officeart/2005/8/layout/lProcess2"/>
    <dgm:cxn modelId="{C450F936-8E53-4E83-A2C6-7119E2B538E0}" type="presParOf" srcId="{2B16E33A-7E66-40D4-9DE5-9C0ACACA953D}" destId="{2ABE64E9-87A3-4B49-8080-FE6AA51C1C8A}" srcOrd="0" destOrd="0" presId="urn:microsoft.com/office/officeart/2005/8/layout/lProcess2"/>
    <dgm:cxn modelId="{BA5A6E66-ADE3-4AAD-B5D3-D85A45C69104}" type="presParOf" srcId="{2B16E33A-7E66-40D4-9DE5-9C0ACACA953D}" destId="{186A6555-AA4B-4BF9-8042-B64FA3C4F337}" srcOrd="1" destOrd="0" presId="urn:microsoft.com/office/officeart/2005/8/layout/lProcess2"/>
    <dgm:cxn modelId="{E6BCC002-43E1-41C4-9BB5-8DD1D482D0BD}" type="presParOf" srcId="{2B16E33A-7E66-40D4-9DE5-9C0ACACA953D}" destId="{3A47F148-B4F0-4FB1-9928-FFB52C5E7E9B}" srcOrd="2" destOrd="0" presId="urn:microsoft.com/office/officeart/2005/8/layout/lProcess2"/>
    <dgm:cxn modelId="{39C36197-13E3-4F56-ACCD-8B62498BE4E6}" type="presParOf" srcId="{3A47F148-B4F0-4FB1-9928-FFB52C5E7E9B}" destId="{4B06E8E5-6444-4F31-8499-545CBEF41377}" srcOrd="0" destOrd="0" presId="urn:microsoft.com/office/officeart/2005/8/layout/lProcess2"/>
    <dgm:cxn modelId="{E59FA4A9-6121-4DFB-AC4D-722C37F2831B}" type="presParOf" srcId="{4B06E8E5-6444-4F31-8499-545CBEF41377}" destId="{D7ED7265-51C4-4119-BF14-E257E83B17AF}" srcOrd="0" destOrd="0" presId="urn:microsoft.com/office/officeart/2005/8/layout/lProcess2"/>
    <dgm:cxn modelId="{C85C94E9-C051-4856-AB05-457DA16E454B}" type="presParOf" srcId="{4B06E8E5-6444-4F31-8499-545CBEF41377}" destId="{230AF4F2-0EFE-4E23-BA95-62D951E37310}" srcOrd="1" destOrd="0" presId="urn:microsoft.com/office/officeart/2005/8/layout/lProcess2"/>
    <dgm:cxn modelId="{75BD25BA-B5F1-4DC8-B2E6-EF3459AA9F1D}" type="presParOf" srcId="{4B06E8E5-6444-4F31-8499-545CBEF41377}" destId="{8A9A618D-FCF2-4E71-A9D6-5B6199376B75}" srcOrd="2" destOrd="0" presId="urn:microsoft.com/office/officeart/2005/8/layout/lProcess2"/>
    <dgm:cxn modelId="{37808485-610D-42D7-881E-A19F9E3B751E}" type="presParOf" srcId="{4B06E8E5-6444-4F31-8499-545CBEF41377}" destId="{14BAB6B2-C8E2-4E9E-B0E0-45EE168D035C}" srcOrd="3" destOrd="0" presId="urn:microsoft.com/office/officeart/2005/8/layout/lProcess2"/>
    <dgm:cxn modelId="{F20D691C-2DCC-4A14-BC71-1C89A1A97AA3}" type="presParOf" srcId="{4B06E8E5-6444-4F31-8499-545CBEF41377}" destId="{E0EC022E-394D-4FF2-A8BB-4FEE31DED0A6}" srcOrd="4" destOrd="0" presId="urn:microsoft.com/office/officeart/2005/8/layout/lProcess2"/>
    <dgm:cxn modelId="{29704365-A11E-43FE-B490-1C4E5A3F015A}" type="presParOf" srcId="{4B06E8E5-6444-4F31-8499-545CBEF41377}" destId="{E646796B-D020-4896-9F77-F502C9F56659}" srcOrd="5" destOrd="0" presId="urn:microsoft.com/office/officeart/2005/8/layout/lProcess2"/>
    <dgm:cxn modelId="{DDDFEC5D-F5D9-47E5-9E4E-34A4E0D50528}" type="presParOf" srcId="{4B06E8E5-6444-4F31-8499-545CBEF41377}" destId="{53A5B5FA-C9E6-4193-91DE-412261C22C1A}"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31FCDC-E099-49AF-A88E-0A2CE61A72E2}" type="doc">
      <dgm:prSet loTypeId="urn:microsoft.com/office/officeart/2005/8/layout/lProcess2" loCatId="list" qsTypeId="urn:microsoft.com/office/officeart/2005/8/quickstyle/3d3" qsCatId="3D" csTypeId="urn:microsoft.com/office/officeart/2005/8/colors/accent2_2" csCatId="accent2" phldr="1"/>
      <dgm:spPr/>
      <dgm:t>
        <a:bodyPr/>
        <a:lstStyle/>
        <a:p>
          <a:endParaRPr lang="tr-TR"/>
        </a:p>
      </dgm:t>
    </dgm:pt>
    <dgm:pt modelId="{C0E64D50-010E-41B4-9E17-8CF54D34F1AE}">
      <dgm:prSet custT="1"/>
      <dgm:spPr>
        <a:solidFill>
          <a:schemeClr val="accent2"/>
        </a:solidFill>
      </dgm:spPr>
      <dgm:t>
        <a:bodyPr/>
        <a:lstStyle/>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endParaRPr lang="tr-TR" sz="2400" dirty="0" smtClean="0"/>
        </a:p>
        <a:p>
          <a:pPr algn="ctr" rtl="0"/>
          <a:r>
            <a:rPr lang="tr-TR" sz="3200" b="1" dirty="0" smtClean="0"/>
            <a:t>Çevresel </a:t>
          </a:r>
        </a:p>
        <a:p>
          <a:pPr algn="ctr" rtl="0"/>
          <a:r>
            <a:rPr lang="tr-TR" sz="3200" b="1" dirty="0" smtClean="0"/>
            <a:t>Faktörlere</a:t>
          </a:r>
        </a:p>
        <a:p>
          <a:pPr algn="ctr" rtl="0"/>
          <a:r>
            <a:rPr lang="tr-TR" sz="3200" b="1" dirty="0" smtClean="0"/>
            <a:t> Karşı</a:t>
          </a:r>
        </a:p>
        <a:p>
          <a:pPr algn="ctr" rtl="0"/>
          <a:r>
            <a:rPr lang="tr-TR" sz="3200" b="1" dirty="0" smtClean="0"/>
            <a:t> Etkili</a:t>
          </a:r>
        </a:p>
        <a:p>
          <a:pPr algn="ctr" rtl="0"/>
          <a:r>
            <a:rPr lang="tr-TR" sz="3200" b="1" dirty="0" smtClean="0"/>
            <a:t> Yollar</a:t>
          </a:r>
          <a:endParaRPr lang="tr-TR" sz="3200" b="1" dirty="0"/>
        </a:p>
      </dgm:t>
    </dgm:pt>
    <dgm:pt modelId="{FC8B4296-98E6-4F7B-B1BB-252EBBAA68CA}" type="parTrans" cxnId="{B609170E-B3E5-4915-B5A7-FC6EE8B3FD19}">
      <dgm:prSet/>
      <dgm:spPr/>
      <dgm:t>
        <a:bodyPr/>
        <a:lstStyle/>
        <a:p>
          <a:endParaRPr lang="tr-TR"/>
        </a:p>
      </dgm:t>
    </dgm:pt>
    <dgm:pt modelId="{483F6127-753D-4265-9421-A1077664CC7F}" type="sibTrans" cxnId="{B609170E-B3E5-4915-B5A7-FC6EE8B3FD19}">
      <dgm:prSet/>
      <dgm:spPr/>
      <dgm:t>
        <a:bodyPr/>
        <a:lstStyle/>
        <a:p>
          <a:endParaRPr lang="tr-TR"/>
        </a:p>
      </dgm:t>
    </dgm:pt>
    <dgm:pt modelId="{4BB56567-4247-45C0-9112-A0AF77A8001E}">
      <dgm:prSet custT="1"/>
      <dgm:spPr>
        <a:solidFill>
          <a:schemeClr val="accent2">
            <a:lumMod val="60000"/>
            <a:lumOff val="40000"/>
          </a:schemeClr>
        </a:solidFill>
      </dgm:spPr>
      <dgm:t>
        <a:bodyPr/>
        <a:lstStyle/>
        <a:p>
          <a:pPr algn="l" rtl="0"/>
          <a:r>
            <a:rPr lang="tr-TR" sz="1800" b="1" dirty="0" smtClean="0">
              <a:solidFill>
                <a:schemeClr val="tx1"/>
              </a:solidFill>
            </a:rPr>
            <a:t>1-)Problemin Tanımlanması:</a:t>
          </a:r>
          <a:endParaRPr lang="tr-TR" sz="1400" dirty="0"/>
        </a:p>
      </dgm:t>
    </dgm:pt>
    <dgm:pt modelId="{1C08AC41-3F2C-476B-B105-F5EB66809564}" type="parTrans" cxnId="{4415EBBD-51C9-4B97-9D7A-76DB5733E330}">
      <dgm:prSet/>
      <dgm:spPr/>
      <dgm:t>
        <a:bodyPr/>
        <a:lstStyle/>
        <a:p>
          <a:endParaRPr lang="tr-TR"/>
        </a:p>
      </dgm:t>
    </dgm:pt>
    <dgm:pt modelId="{9AB0364E-C555-4BDC-9DDA-EF14F2E86C20}" type="sibTrans" cxnId="{4415EBBD-51C9-4B97-9D7A-76DB5733E330}">
      <dgm:prSet/>
      <dgm:spPr/>
      <dgm:t>
        <a:bodyPr/>
        <a:lstStyle/>
        <a:p>
          <a:endParaRPr lang="tr-TR"/>
        </a:p>
      </dgm:t>
    </dgm:pt>
    <dgm:pt modelId="{0ED448C1-4E81-4D35-8539-5EF1BBFA86A3}">
      <dgm:prSet custT="1"/>
      <dgm:spPr>
        <a:solidFill>
          <a:schemeClr val="accent2">
            <a:lumMod val="60000"/>
            <a:lumOff val="40000"/>
          </a:schemeClr>
        </a:solidFill>
      </dgm:spPr>
      <dgm:t>
        <a:bodyPr/>
        <a:lstStyle/>
        <a:p>
          <a:pPr algn="l" rtl="0"/>
          <a:r>
            <a:rPr lang="tr-TR" sz="1800" b="1" dirty="0" smtClean="0">
              <a:solidFill>
                <a:schemeClr val="tx1"/>
              </a:solidFill>
            </a:rPr>
            <a:t>2-)Seçeneklerin Oluşturulması:</a:t>
          </a:r>
          <a:endParaRPr lang="tr-TR" sz="1400" dirty="0"/>
        </a:p>
      </dgm:t>
    </dgm:pt>
    <dgm:pt modelId="{713B1E60-A902-4682-BD7A-750942C3DE29}" type="parTrans" cxnId="{AC0C8C2D-2273-44F7-94A9-CCB05B739BA7}">
      <dgm:prSet/>
      <dgm:spPr/>
      <dgm:t>
        <a:bodyPr/>
        <a:lstStyle/>
        <a:p>
          <a:endParaRPr lang="tr-TR"/>
        </a:p>
      </dgm:t>
    </dgm:pt>
    <dgm:pt modelId="{2BC50DA3-C8B6-43F7-B46A-9F612938F01A}" type="sibTrans" cxnId="{AC0C8C2D-2273-44F7-94A9-CCB05B739BA7}">
      <dgm:prSet/>
      <dgm:spPr/>
      <dgm:t>
        <a:bodyPr/>
        <a:lstStyle/>
        <a:p>
          <a:endParaRPr lang="tr-TR"/>
        </a:p>
      </dgm:t>
    </dgm:pt>
    <dgm:pt modelId="{5060BCA6-9B5B-4F6E-AA95-92A25070E14F}">
      <dgm:prSet custT="1"/>
      <dgm:spPr>
        <a:solidFill>
          <a:schemeClr val="accent2">
            <a:lumMod val="60000"/>
            <a:lumOff val="40000"/>
          </a:schemeClr>
        </a:solidFill>
      </dgm:spPr>
      <dgm:t>
        <a:bodyPr/>
        <a:lstStyle/>
        <a:p>
          <a:pPr algn="l" rtl="0"/>
          <a:r>
            <a:rPr lang="tr-TR" sz="2400" b="1" dirty="0" smtClean="0">
              <a:solidFill>
                <a:schemeClr val="tx1"/>
              </a:solidFill>
            </a:rPr>
            <a:t>3-)Karar Verme: </a:t>
          </a:r>
          <a:r>
            <a:rPr lang="tr-TR" sz="2400" b="0" dirty="0" smtClean="0"/>
            <a:t>B</a:t>
          </a:r>
          <a:r>
            <a:rPr lang="tr-TR" sz="2400" dirty="0" smtClean="0"/>
            <a:t>ireyin, olasılıkları doğru değerlendirebilmeyi, kararlarının yararlı yönlerini değerlendirebilmeyi, değişik seçeneklerin sonuçlarını değerlendirebilmeyi yapabilmesi gerekir.</a:t>
          </a:r>
          <a:endParaRPr lang="tr-TR" sz="2400" dirty="0"/>
        </a:p>
      </dgm:t>
    </dgm:pt>
    <dgm:pt modelId="{A12F480A-5394-4A02-93F2-310D4A2D07E5}" type="parTrans" cxnId="{9618E310-8AAC-42A5-BD4D-1BB3DD89B317}">
      <dgm:prSet/>
      <dgm:spPr/>
      <dgm:t>
        <a:bodyPr/>
        <a:lstStyle/>
        <a:p>
          <a:endParaRPr lang="tr-TR"/>
        </a:p>
      </dgm:t>
    </dgm:pt>
    <dgm:pt modelId="{4DCCFCDC-C9EE-4E9B-A90B-9BE7A1C7C749}" type="sibTrans" cxnId="{9618E310-8AAC-42A5-BD4D-1BB3DD89B317}">
      <dgm:prSet/>
      <dgm:spPr/>
      <dgm:t>
        <a:bodyPr/>
        <a:lstStyle/>
        <a:p>
          <a:endParaRPr lang="tr-TR"/>
        </a:p>
      </dgm:t>
    </dgm:pt>
    <dgm:pt modelId="{C204E454-3E68-4179-B2B7-F7D20B90DA18}">
      <dgm:prSet custT="1"/>
      <dgm:spPr>
        <a:solidFill>
          <a:schemeClr val="bg1">
            <a:lumMod val="85000"/>
          </a:schemeClr>
        </a:solidFill>
      </dgm:spPr>
      <dgm:t>
        <a:bodyPr/>
        <a:lstStyle/>
        <a:p>
          <a:pPr algn="ctr" rtl="0"/>
          <a:r>
            <a:rPr lang="tr-TR" sz="2800" b="1" dirty="0" smtClean="0"/>
            <a:t>Problem Çözme Teknikleri</a:t>
          </a:r>
          <a:endParaRPr lang="tr-TR" sz="2800" b="1" dirty="0"/>
        </a:p>
      </dgm:t>
    </dgm:pt>
    <dgm:pt modelId="{8ECF6B73-38DF-43E5-9C7B-5692CDD49D64}" type="sibTrans" cxnId="{D2AD0BE9-76AD-441D-8117-CA96DB68D6C6}">
      <dgm:prSet/>
      <dgm:spPr/>
      <dgm:t>
        <a:bodyPr/>
        <a:lstStyle/>
        <a:p>
          <a:endParaRPr lang="tr-TR"/>
        </a:p>
      </dgm:t>
    </dgm:pt>
    <dgm:pt modelId="{D30DC3F7-E561-4EAD-A939-514CC66E94F4}" type="parTrans" cxnId="{D2AD0BE9-76AD-441D-8117-CA96DB68D6C6}">
      <dgm:prSet/>
      <dgm:spPr/>
      <dgm:t>
        <a:bodyPr/>
        <a:lstStyle/>
        <a:p>
          <a:endParaRPr lang="tr-TR"/>
        </a:p>
      </dgm:t>
    </dgm:pt>
    <dgm:pt modelId="{7DAD8126-4852-4575-B3C8-E46B41FE398E}">
      <dgm:prSet custT="1"/>
      <dgm:spPr>
        <a:solidFill>
          <a:schemeClr val="accent2">
            <a:lumMod val="60000"/>
            <a:lumOff val="40000"/>
          </a:schemeClr>
        </a:solidFill>
      </dgm:spPr>
      <dgm:t>
        <a:bodyPr/>
        <a:lstStyle/>
        <a:p>
          <a:pPr algn="l"/>
          <a:r>
            <a:rPr lang="tr-TR" sz="1800" b="1" dirty="0" smtClean="0">
              <a:solidFill>
                <a:schemeClr val="tx1"/>
              </a:solidFill>
            </a:rPr>
            <a:t>4-)Değerlendirme:</a:t>
          </a:r>
          <a:endParaRPr lang="tr-TR" sz="1400" dirty="0">
            <a:solidFill>
              <a:schemeClr val="tx1"/>
            </a:solidFill>
          </a:endParaRPr>
        </a:p>
      </dgm:t>
    </dgm:pt>
    <dgm:pt modelId="{53638F46-DB5C-4D78-A062-3EC945AF7663}" type="parTrans" cxnId="{3EBAA29B-B947-473F-9A69-B479BA644AC6}">
      <dgm:prSet/>
      <dgm:spPr/>
      <dgm:t>
        <a:bodyPr/>
        <a:lstStyle/>
        <a:p>
          <a:endParaRPr lang="tr-TR"/>
        </a:p>
      </dgm:t>
    </dgm:pt>
    <dgm:pt modelId="{302A1730-1423-4E6D-9D10-B60F214BE6DF}" type="sibTrans" cxnId="{3EBAA29B-B947-473F-9A69-B479BA644AC6}">
      <dgm:prSet/>
      <dgm:spPr/>
      <dgm:t>
        <a:bodyPr/>
        <a:lstStyle/>
        <a:p>
          <a:endParaRPr lang="tr-TR"/>
        </a:p>
      </dgm:t>
    </dgm:pt>
    <dgm:pt modelId="{991E517C-EAF2-406B-8674-5C7EE3E9B7B2}" type="pres">
      <dgm:prSet presAssocID="{0A31FCDC-E099-49AF-A88E-0A2CE61A72E2}" presName="theList" presStyleCnt="0">
        <dgm:presLayoutVars>
          <dgm:dir/>
          <dgm:animLvl val="lvl"/>
          <dgm:resizeHandles val="exact"/>
        </dgm:presLayoutVars>
      </dgm:prSet>
      <dgm:spPr/>
      <dgm:t>
        <a:bodyPr/>
        <a:lstStyle/>
        <a:p>
          <a:endParaRPr lang="tr-TR"/>
        </a:p>
      </dgm:t>
    </dgm:pt>
    <dgm:pt modelId="{7B538269-B497-4575-9E47-6A455B5B6411}" type="pres">
      <dgm:prSet presAssocID="{C0E64D50-010E-41B4-9E17-8CF54D34F1AE}" presName="compNode" presStyleCnt="0"/>
      <dgm:spPr/>
    </dgm:pt>
    <dgm:pt modelId="{8821C19D-C3BB-4CD2-9266-422B4A3382AE}" type="pres">
      <dgm:prSet presAssocID="{C0E64D50-010E-41B4-9E17-8CF54D34F1AE}" presName="aNode" presStyleLbl="bgShp" presStyleIdx="0" presStyleCnt="2" custScaleX="42159" custLinFactNeighborX="-24"/>
      <dgm:spPr/>
      <dgm:t>
        <a:bodyPr/>
        <a:lstStyle/>
        <a:p>
          <a:endParaRPr lang="tr-TR"/>
        </a:p>
      </dgm:t>
    </dgm:pt>
    <dgm:pt modelId="{9E8D065D-A031-46D2-8103-A8A31E4CAFBD}" type="pres">
      <dgm:prSet presAssocID="{C0E64D50-010E-41B4-9E17-8CF54D34F1AE}" presName="textNode" presStyleLbl="bgShp" presStyleIdx="0" presStyleCnt="2"/>
      <dgm:spPr/>
      <dgm:t>
        <a:bodyPr/>
        <a:lstStyle/>
        <a:p>
          <a:endParaRPr lang="tr-TR"/>
        </a:p>
      </dgm:t>
    </dgm:pt>
    <dgm:pt modelId="{2B9C7629-4CB6-4E08-A728-8A62E7ABEA9F}" type="pres">
      <dgm:prSet presAssocID="{C0E64D50-010E-41B4-9E17-8CF54D34F1AE}" presName="compChildNode" presStyleCnt="0"/>
      <dgm:spPr/>
    </dgm:pt>
    <dgm:pt modelId="{3980E884-654B-4CB9-BB64-440DC6FD1D3B}" type="pres">
      <dgm:prSet presAssocID="{C0E64D50-010E-41B4-9E17-8CF54D34F1AE}" presName="theInnerList" presStyleCnt="0"/>
      <dgm:spPr/>
    </dgm:pt>
    <dgm:pt modelId="{4A831CC2-FE23-4204-8460-F561682657F2}" type="pres">
      <dgm:prSet presAssocID="{C0E64D50-010E-41B4-9E17-8CF54D34F1AE}" presName="aSpace" presStyleCnt="0"/>
      <dgm:spPr/>
    </dgm:pt>
    <dgm:pt modelId="{2B16E33A-7E66-40D4-9DE5-9C0ACACA953D}" type="pres">
      <dgm:prSet presAssocID="{C204E454-3E68-4179-B2B7-F7D20B90DA18}" presName="compNode" presStyleCnt="0"/>
      <dgm:spPr/>
    </dgm:pt>
    <dgm:pt modelId="{2ABE64E9-87A3-4B49-8080-FE6AA51C1C8A}" type="pres">
      <dgm:prSet presAssocID="{C204E454-3E68-4179-B2B7-F7D20B90DA18}" presName="aNode" presStyleLbl="bgShp" presStyleIdx="1" presStyleCnt="2" custScaleX="131184" custLinFactNeighborX="-3211"/>
      <dgm:spPr/>
      <dgm:t>
        <a:bodyPr/>
        <a:lstStyle/>
        <a:p>
          <a:endParaRPr lang="tr-TR"/>
        </a:p>
      </dgm:t>
    </dgm:pt>
    <dgm:pt modelId="{186A6555-AA4B-4BF9-8042-B64FA3C4F337}" type="pres">
      <dgm:prSet presAssocID="{C204E454-3E68-4179-B2B7-F7D20B90DA18}" presName="textNode" presStyleLbl="bgShp" presStyleIdx="1" presStyleCnt="2"/>
      <dgm:spPr/>
      <dgm:t>
        <a:bodyPr/>
        <a:lstStyle/>
        <a:p>
          <a:endParaRPr lang="tr-TR"/>
        </a:p>
      </dgm:t>
    </dgm:pt>
    <dgm:pt modelId="{3A47F148-B4F0-4FB1-9928-FFB52C5E7E9B}" type="pres">
      <dgm:prSet presAssocID="{C204E454-3E68-4179-B2B7-F7D20B90DA18}" presName="compChildNode" presStyleCnt="0"/>
      <dgm:spPr/>
    </dgm:pt>
    <dgm:pt modelId="{4B06E8E5-6444-4F31-8499-545CBEF41377}" type="pres">
      <dgm:prSet presAssocID="{C204E454-3E68-4179-B2B7-F7D20B90DA18}" presName="theInnerList" presStyleCnt="0"/>
      <dgm:spPr/>
    </dgm:pt>
    <dgm:pt modelId="{D7ED7265-51C4-4119-BF14-E257E83B17AF}" type="pres">
      <dgm:prSet presAssocID="{4BB56567-4247-45C0-9112-A0AF77A8001E}" presName="childNode" presStyleLbl="node1" presStyleIdx="0" presStyleCnt="4" custScaleX="157526" custScaleY="37736" custLinFactY="-20533" custLinFactNeighborX="-3792" custLinFactNeighborY="-100000">
        <dgm:presLayoutVars>
          <dgm:bulletEnabled val="1"/>
        </dgm:presLayoutVars>
      </dgm:prSet>
      <dgm:spPr/>
      <dgm:t>
        <a:bodyPr/>
        <a:lstStyle/>
        <a:p>
          <a:endParaRPr lang="tr-TR"/>
        </a:p>
      </dgm:t>
    </dgm:pt>
    <dgm:pt modelId="{230AF4F2-0EFE-4E23-BA95-62D951E37310}" type="pres">
      <dgm:prSet presAssocID="{4BB56567-4247-45C0-9112-A0AF77A8001E}" presName="aSpace2" presStyleCnt="0"/>
      <dgm:spPr/>
    </dgm:pt>
    <dgm:pt modelId="{8A9A618D-FCF2-4E71-A9D6-5B6199376B75}" type="pres">
      <dgm:prSet presAssocID="{0ED448C1-4E81-4D35-8539-5EF1BBFA86A3}" presName="childNode" presStyleLbl="node1" presStyleIdx="1" presStyleCnt="4" custScaleX="157296" custScaleY="30985" custLinFactY="-23697" custLinFactNeighborX="-3430" custLinFactNeighborY="-100000">
        <dgm:presLayoutVars>
          <dgm:bulletEnabled val="1"/>
        </dgm:presLayoutVars>
      </dgm:prSet>
      <dgm:spPr/>
      <dgm:t>
        <a:bodyPr/>
        <a:lstStyle/>
        <a:p>
          <a:endParaRPr lang="tr-TR"/>
        </a:p>
      </dgm:t>
    </dgm:pt>
    <dgm:pt modelId="{14BAB6B2-C8E2-4E9E-B0E0-45EE168D035C}" type="pres">
      <dgm:prSet presAssocID="{0ED448C1-4E81-4D35-8539-5EF1BBFA86A3}" presName="aSpace2" presStyleCnt="0"/>
      <dgm:spPr/>
    </dgm:pt>
    <dgm:pt modelId="{E0EC022E-394D-4FF2-A8BB-4FEE31DED0A6}" type="pres">
      <dgm:prSet presAssocID="{5060BCA6-9B5B-4F6E-AA95-92A25070E14F}" presName="childNode" presStyleLbl="node1" presStyleIdx="2" presStyleCnt="4" custScaleX="157684" custScaleY="228412" custLinFactY="-10496" custLinFactNeighborX="-3236" custLinFactNeighborY="-100000">
        <dgm:presLayoutVars>
          <dgm:bulletEnabled val="1"/>
        </dgm:presLayoutVars>
      </dgm:prSet>
      <dgm:spPr/>
      <dgm:t>
        <a:bodyPr/>
        <a:lstStyle/>
        <a:p>
          <a:endParaRPr lang="tr-TR"/>
        </a:p>
      </dgm:t>
    </dgm:pt>
    <dgm:pt modelId="{E646796B-D020-4896-9F77-F502C9F56659}" type="pres">
      <dgm:prSet presAssocID="{5060BCA6-9B5B-4F6E-AA95-92A25070E14F}" presName="aSpace2" presStyleCnt="0"/>
      <dgm:spPr/>
    </dgm:pt>
    <dgm:pt modelId="{53A5B5FA-C9E6-4193-91DE-412261C22C1A}" type="pres">
      <dgm:prSet presAssocID="{7DAD8126-4852-4575-B3C8-E46B41FE398E}" presName="childNode" presStyleLbl="node1" presStyleIdx="3" presStyleCnt="4" custScaleX="151278" custScaleY="30267" custLinFactNeighborX="-2631" custLinFactNeighborY="-73413">
        <dgm:presLayoutVars>
          <dgm:bulletEnabled val="1"/>
        </dgm:presLayoutVars>
      </dgm:prSet>
      <dgm:spPr/>
      <dgm:t>
        <a:bodyPr/>
        <a:lstStyle/>
        <a:p>
          <a:endParaRPr lang="tr-TR"/>
        </a:p>
      </dgm:t>
    </dgm:pt>
  </dgm:ptLst>
  <dgm:cxnLst>
    <dgm:cxn modelId="{930D8C48-5D54-4BC0-B5D2-64C65C6BDA06}" type="presOf" srcId="{0A31FCDC-E099-49AF-A88E-0A2CE61A72E2}" destId="{991E517C-EAF2-406B-8674-5C7EE3E9B7B2}" srcOrd="0" destOrd="0" presId="urn:microsoft.com/office/officeart/2005/8/layout/lProcess2"/>
    <dgm:cxn modelId="{31BE2B97-BAF8-431B-81DA-394E215D1A7D}" type="presOf" srcId="{C204E454-3E68-4179-B2B7-F7D20B90DA18}" destId="{186A6555-AA4B-4BF9-8042-B64FA3C4F337}" srcOrd="1" destOrd="0" presId="urn:microsoft.com/office/officeart/2005/8/layout/lProcess2"/>
    <dgm:cxn modelId="{9A9469D2-7F1F-4429-84E7-5714652062A4}" type="presOf" srcId="{5060BCA6-9B5B-4F6E-AA95-92A25070E14F}" destId="{E0EC022E-394D-4FF2-A8BB-4FEE31DED0A6}" srcOrd="0" destOrd="0" presId="urn:microsoft.com/office/officeart/2005/8/layout/lProcess2"/>
    <dgm:cxn modelId="{9618E310-8AAC-42A5-BD4D-1BB3DD89B317}" srcId="{C204E454-3E68-4179-B2B7-F7D20B90DA18}" destId="{5060BCA6-9B5B-4F6E-AA95-92A25070E14F}" srcOrd="2" destOrd="0" parTransId="{A12F480A-5394-4A02-93F2-310D4A2D07E5}" sibTransId="{4DCCFCDC-C9EE-4E9B-A90B-9BE7A1C7C749}"/>
    <dgm:cxn modelId="{282E5895-8D42-4827-AAA9-CD6FCE71D81A}" type="presOf" srcId="{C0E64D50-010E-41B4-9E17-8CF54D34F1AE}" destId="{8821C19D-C3BB-4CD2-9266-422B4A3382AE}" srcOrd="0" destOrd="0" presId="urn:microsoft.com/office/officeart/2005/8/layout/lProcess2"/>
    <dgm:cxn modelId="{B609170E-B3E5-4915-B5A7-FC6EE8B3FD19}" srcId="{0A31FCDC-E099-49AF-A88E-0A2CE61A72E2}" destId="{C0E64D50-010E-41B4-9E17-8CF54D34F1AE}" srcOrd="0" destOrd="0" parTransId="{FC8B4296-98E6-4F7B-B1BB-252EBBAA68CA}" sibTransId="{483F6127-753D-4265-9421-A1077664CC7F}"/>
    <dgm:cxn modelId="{4CF2287A-71D6-4CAB-BD62-464374CA1906}" type="presOf" srcId="{4BB56567-4247-45C0-9112-A0AF77A8001E}" destId="{D7ED7265-51C4-4119-BF14-E257E83B17AF}" srcOrd="0" destOrd="0" presId="urn:microsoft.com/office/officeart/2005/8/layout/lProcess2"/>
    <dgm:cxn modelId="{93BF0E9E-0C99-482F-A27C-AFAB13689493}" type="presOf" srcId="{0ED448C1-4E81-4D35-8539-5EF1BBFA86A3}" destId="{8A9A618D-FCF2-4E71-A9D6-5B6199376B75}" srcOrd="0" destOrd="0" presId="urn:microsoft.com/office/officeart/2005/8/layout/lProcess2"/>
    <dgm:cxn modelId="{AC0C8C2D-2273-44F7-94A9-CCB05B739BA7}" srcId="{C204E454-3E68-4179-B2B7-F7D20B90DA18}" destId="{0ED448C1-4E81-4D35-8539-5EF1BBFA86A3}" srcOrd="1" destOrd="0" parTransId="{713B1E60-A902-4682-BD7A-750942C3DE29}" sibTransId="{2BC50DA3-C8B6-43F7-B46A-9F612938F01A}"/>
    <dgm:cxn modelId="{4E47B889-4EBD-49E6-9869-CD87D3D293A8}" type="presOf" srcId="{7DAD8126-4852-4575-B3C8-E46B41FE398E}" destId="{53A5B5FA-C9E6-4193-91DE-412261C22C1A}" srcOrd="0" destOrd="0" presId="urn:microsoft.com/office/officeart/2005/8/layout/lProcess2"/>
    <dgm:cxn modelId="{4415EBBD-51C9-4B97-9D7A-76DB5733E330}" srcId="{C204E454-3E68-4179-B2B7-F7D20B90DA18}" destId="{4BB56567-4247-45C0-9112-A0AF77A8001E}" srcOrd="0" destOrd="0" parTransId="{1C08AC41-3F2C-476B-B105-F5EB66809564}" sibTransId="{9AB0364E-C555-4BDC-9DDA-EF14F2E86C20}"/>
    <dgm:cxn modelId="{0A6D2F49-E260-4A07-8574-5674BC148FDD}" type="presOf" srcId="{C0E64D50-010E-41B4-9E17-8CF54D34F1AE}" destId="{9E8D065D-A031-46D2-8103-A8A31E4CAFBD}" srcOrd="1" destOrd="0" presId="urn:microsoft.com/office/officeart/2005/8/layout/lProcess2"/>
    <dgm:cxn modelId="{3EBAA29B-B947-473F-9A69-B479BA644AC6}" srcId="{C204E454-3E68-4179-B2B7-F7D20B90DA18}" destId="{7DAD8126-4852-4575-B3C8-E46B41FE398E}" srcOrd="3" destOrd="0" parTransId="{53638F46-DB5C-4D78-A062-3EC945AF7663}" sibTransId="{302A1730-1423-4E6D-9D10-B60F214BE6DF}"/>
    <dgm:cxn modelId="{D2AD0BE9-76AD-441D-8117-CA96DB68D6C6}" srcId="{0A31FCDC-E099-49AF-A88E-0A2CE61A72E2}" destId="{C204E454-3E68-4179-B2B7-F7D20B90DA18}" srcOrd="1" destOrd="0" parTransId="{D30DC3F7-E561-4EAD-A939-514CC66E94F4}" sibTransId="{8ECF6B73-38DF-43E5-9C7B-5692CDD49D64}"/>
    <dgm:cxn modelId="{F19B382A-123F-4359-B982-90FD8AFC9116}" type="presOf" srcId="{C204E454-3E68-4179-B2B7-F7D20B90DA18}" destId="{2ABE64E9-87A3-4B49-8080-FE6AA51C1C8A}" srcOrd="0" destOrd="0" presId="urn:microsoft.com/office/officeart/2005/8/layout/lProcess2"/>
    <dgm:cxn modelId="{4621E7EF-E2DE-4590-BF09-2BF81BD64F0D}" type="presParOf" srcId="{991E517C-EAF2-406B-8674-5C7EE3E9B7B2}" destId="{7B538269-B497-4575-9E47-6A455B5B6411}" srcOrd="0" destOrd="0" presId="urn:microsoft.com/office/officeart/2005/8/layout/lProcess2"/>
    <dgm:cxn modelId="{640A4F3D-0F7C-438A-841F-A65998BA7AF5}" type="presParOf" srcId="{7B538269-B497-4575-9E47-6A455B5B6411}" destId="{8821C19D-C3BB-4CD2-9266-422B4A3382AE}" srcOrd="0" destOrd="0" presId="urn:microsoft.com/office/officeart/2005/8/layout/lProcess2"/>
    <dgm:cxn modelId="{5CAF852C-8273-4033-8C8E-771905FAD7B3}" type="presParOf" srcId="{7B538269-B497-4575-9E47-6A455B5B6411}" destId="{9E8D065D-A031-46D2-8103-A8A31E4CAFBD}" srcOrd="1" destOrd="0" presId="urn:microsoft.com/office/officeart/2005/8/layout/lProcess2"/>
    <dgm:cxn modelId="{65F1E5CE-9583-4FCC-9650-0C9B6EEE36C5}" type="presParOf" srcId="{7B538269-B497-4575-9E47-6A455B5B6411}" destId="{2B9C7629-4CB6-4E08-A728-8A62E7ABEA9F}" srcOrd="2" destOrd="0" presId="urn:microsoft.com/office/officeart/2005/8/layout/lProcess2"/>
    <dgm:cxn modelId="{E0F9BE2A-E2F2-4E75-8AA0-AD8D02405756}" type="presParOf" srcId="{2B9C7629-4CB6-4E08-A728-8A62E7ABEA9F}" destId="{3980E884-654B-4CB9-BB64-440DC6FD1D3B}" srcOrd="0" destOrd="0" presId="urn:microsoft.com/office/officeart/2005/8/layout/lProcess2"/>
    <dgm:cxn modelId="{4404B4B7-4AE7-4B8C-A339-548F91127F5C}" type="presParOf" srcId="{991E517C-EAF2-406B-8674-5C7EE3E9B7B2}" destId="{4A831CC2-FE23-4204-8460-F561682657F2}" srcOrd="1" destOrd="0" presId="urn:microsoft.com/office/officeart/2005/8/layout/lProcess2"/>
    <dgm:cxn modelId="{B43F8F64-5B3B-403C-B9C8-962B63521ACE}" type="presParOf" srcId="{991E517C-EAF2-406B-8674-5C7EE3E9B7B2}" destId="{2B16E33A-7E66-40D4-9DE5-9C0ACACA953D}" srcOrd="2" destOrd="0" presId="urn:microsoft.com/office/officeart/2005/8/layout/lProcess2"/>
    <dgm:cxn modelId="{A096DC7E-7B35-4F45-AED2-D3215D2F68CD}" type="presParOf" srcId="{2B16E33A-7E66-40D4-9DE5-9C0ACACA953D}" destId="{2ABE64E9-87A3-4B49-8080-FE6AA51C1C8A}" srcOrd="0" destOrd="0" presId="urn:microsoft.com/office/officeart/2005/8/layout/lProcess2"/>
    <dgm:cxn modelId="{7872066E-554D-4679-8F60-F7789C1BB588}" type="presParOf" srcId="{2B16E33A-7E66-40D4-9DE5-9C0ACACA953D}" destId="{186A6555-AA4B-4BF9-8042-B64FA3C4F337}" srcOrd="1" destOrd="0" presId="urn:microsoft.com/office/officeart/2005/8/layout/lProcess2"/>
    <dgm:cxn modelId="{F346CE30-9D81-49EC-8DA1-C162E5389DAE}" type="presParOf" srcId="{2B16E33A-7E66-40D4-9DE5-9C0ACACA953D}" destId="{3A47F148-B4F0-4FB1-9928-FFB52C5E7E9B}" srcOrd="2" destOrd="0" presId="urn:microsoft.com/office/officeart/2005/8/layout/lProcess2"/>
    <dgm:cxn modelId="{5C1789CA-6CE7-4BE6-BD96-60F622BBB4AD}" type="presParOf" srcId="{3A47F148-B4F0-4FB1-9928-FFB52C5E7E9B}" destId="{4B06E8E5-6444-4F31-8499-545CBEF41377}" srcOrd="0" destOrd="0" presId="urn:microsoft.com/office/officeart/2005/8/layout/lProcess2"/>
    <dgm:cxn modelId="{F018FD07-8782-4995-ADDD-634D18CD4275}" type="presParOf" srcId="{4B06E8E5-6444-4F31-8499-545CBEF41377}" destId="{D7ED7265-51C4-4119-BF14-E257E83B17AF}" srcOrd="0" destOrd="0" presId="urn:microsoft.com/office/officeart/2005/8/layout/lProcess2"/>
    <dgm:cxn modelId="{03DE4DC6-B049-4806-B5DE-4A5956EEBE41}" type="presParOf" srcId="{4B06E8E5-6444-4F31-8499-545CBEF41377}" destId="{230AF4F2-0EFE-4E23-BA95-62D951E37310}" srcOrd="1" destOrd="0" presId="urn:microsoft.com/office/officeart/2005/8/layout/lProcess2"/>
    <dgm:cxn modelId="{E8F6A661-7BF3-4907-BB06-E101990F78DC}" type="presParOf" srcId="{4B06E8E5-6444-4F31-8499-545CBEF41377}" destId="{8A9A618D-FCF2-4E71-A9D6-5B6199376B75}" srcOrd="2" destOrd="0" presId="urn:microsoft.com/office/officeart/2005/8/layout/lProcess2"/>
    <dgm:cxn modelId="{2E459672-D979-4DB2-9A08-B0C6C0B529C5}" type="presParOf" srcId="{4B06E8E5-6444-4F31-8499-545CBEF41377}" destId="{14BAB6B2-C8E2-4E9E-B0E0-45EE168D035C}" srcOrd="3" destOrd="0" presId="urn:microsoft.com/office/officeart/2005/8/layout/lProcess2"/>
    <dgm:cxn modelId="{6F1A8F2F-BFAF-437E-B40C-DECE39005070}" type="presParOf" srcId="{4B06E8E5-6444-4F31-8499-545CBEF41377}" destId="{E0EC022E-394D-4FF2-A8BB-4FEE31DED0A6}" srcOrd="4" destOrd="0" presId="urn:microsoft.com/office/officeart/2005/8/layout/lProcess2"/>
    <dgm:cxn modelId="{8B825347-72B2-47FC-90C7-5DE84D67246A}" type="presParOf" srcId="{4B06E8E5-6444-4F31-8499-545CBEF41377}" destId="{E646796B-D020-4896-9F77-F502C9F56659}" srcOrd="5" destOrd="0" presId="urn:microsoft.com/office/officeart/2005/8/layout/lProcess2"/>
    <dgm:cxn modelId="{C0E9BFEB-FC44-4D57-B0A3-1E0E4738AADC}" type="presParOf" srcId="{4B06E8E5-6444-4F31-8499-545CBEF41377}" destId="{53A5B5FA-C9E6-4193-91DE-412261C22C1A}"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753CC-01D1-4ACD-BF80-48173DE036E4}">
      <dsp:nvSpPr>
        <dsp:cNvPr id="0" name=""/>
        <dsp:cNvSpPr/>
      </dsp:nvSpPr>
      <dsp:spPr>
        <a:xfrm>
          <a:off x="2185257" y="738428"/>
          <a:ext cx="3406349" cy="11765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tr-TR" sz="5100" kern="1200" dirty="0" smtClean="0"/>
            <a:t>STRES</a:t>
          </a:r>
          <a:endParaRPr lang="tr-TR" sz="5100" kern="1200" dirty="0"/>
        </a:p>
      </dsp:txBody>
      <dsp:txXfrm>
        <a:off x="2219716" y="772887"/>
        <a:ext cx="3337431" cy="1107612"/>
      </dsp:txXfrm>
    </dsp:sp>
    <dsp:sp modelId="{431C03D9-0EDE-41E2-B04E-9622A9A72E34}">
      <dsp:nvSpPr>
        <dsp:cNvPr id="0" name=""/>
        <dsp:cNvSpPr/>
      </dsp:nvSpPr>
      <dsp:spPr>
        <a:xfrm>
          <a:off x="1949708" y="1914959"/>
          <a:ext cx="1938723" cy="908359"/>
        </a:xfrm>
        <a:custGeom>
          <a:avLst/>
          <a:gdLst/>
          <a:ahLst/>
          <a:cxnLst/>
          <a:rect l="0" t="0" r="0" b="0"/>
          <a:pathLst>
            <a:path>
              <a:moveTo>
                <a:pt x="1938723" y="0"/>
              </a:moveTo>
              <a:lnTo>
                <a:pt x="1938723" y="454179"/>
              </a:lnTo>
              <a:lnTo>
                <a:pt x="0" y="454179"/>
              </a:lnTo>
              <a:lnTo>
                <a:pt x="0" y="9083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86FD2-5911-461D-9203-FDB8523B1743}">
      <dsp:nvSpPr>
        <dsp:cNvPr id="0" name=""/>
        <dsp:cNvSpPr/>
      </dsp:nvSpPr>
      <dsp:spPr>
        <a:xfrm>
          <a:off x="310078" y="2823319"/>
          <a:ext cx="3279258" cy="2270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t>Eustress</a:t>
          </a:r>
          <a:r>
            <a:rPr lang="tr-TR" sz="2000" b="1" kern="1200" dirty="0" smtClean="0"/>
            <a:t>(yapıcı)</a:t>
          </a:r>
        </a:p>
        <a:p>
          <a:pPr lvl="0" algn="ctr" defTabSz="889000">
            <a:lnSpc>
              <a:spcPct val="90000"/>
            </a:lnSpc>
            <a:spcBef>
              <a:spcPct val="0"/>
            </a:spcBef>
            <a:spcAft>
              <a:spcPct val="35000"/>
            </a:spcAft>
          </a:pPr>
          <a:r>
            <a:rPr lang="tr-TR" sz="1600" kern="1200" dirty="0" smtClean="0"/>
            <a:t>Motive sağlayan yeterli stres düzeyidir. Stres insanların hedeflerine ulaşmalarına yardım edebilir ve zorlayıcı durumlara karşı itici güç olabilir. </a:t>
          </a:r>
        </a:p>
        <a:p>
          <a:pPr lvl="0" algn="ctr" defTabSz="889000">
            <a:lnSpc>
              <a:spcPct val="90000"/>
            </a:lnSpc>
            <a:spcBef>
              <a:spcPct val="0"/>
            </a:spcBef>
            <a:spcAft>
              <a:spcPct val="35000"/>
            </a:spcAft>
          </a:pPr>
          <a:endParaRPr lang="tr-TR" sz="900" kern="1200" dirty="0" smtClean="0"/>
        </a:p>
        <a:p>
          <a:pPr lvl="0" algn="ctr" defTabSz="889000">
            <a:lnSpc>
              <a:spcPct val="90000"/>
            </a:lnSpc>
            <a:spcBef>
              <a:spcPct val="0"/>
            </a:spcBef>
            <a:spcAft>
              <a:spcPct val="35000"/>
            </a:spcAft>
          </a:pPr>
          <a:endParaRPr lang="tr-TR" sz="900" kern="1200" dirty="0"/>
        </a:p>
      </dsp:txBody>
      <dsp:txXfrm>
        <a:off x="376590" y="2889831"/>
        <a:ext cx="3146234" cy="2137875"/>
      </dsp:txXfrm>
    </dsp:sp>
    <dsp:sp modelId="{3E9CC59F-A22E-439E-87F4-EBC5FB831655}">
      <dsp:nvSpPr>
        <dsp:cNvPr id="0" name=""/>
        <dsp:cNvSpPr/>
      </dsp:nvSpPr>
      <dsp:spPr>
        <a:xfrm>
          <a:off x="3888432" y="1914959"/>
          <a:ext cx="1777961" cy="908359"/>
        </a:xfrm>
        <a:custGeom>
          <a:avLst/>
          <a:gdLst/>
          <a:ahLst/>
          <a:cxnLst/>
          <a:rect l="0" t="0" r="0" b="0"/>
          <a:pathLst>
            <a:path>
              <a:moveTo>
                <a:pt x="0" y="0"/>
              </a:moveTo>
              <a:lnTo>
                <a:pt x="0" y="454179"/>
              </a:lnTo>
              <a:lnTo>
                <a:pt x="1777961" y="454179"/>
              </a:lnTo>
              <a:lnTo>
                <a:pt x="1777961" y="9083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2BE43A-7FEC-4A0B-911F-D7A253ECCD8F}">
      <dsp:nvSpPr>
        <dsp:cNvPr id="0" name=""/>
        <dsp:cNvSpPr/>
      </dsp:nvSpPr>
      <dsp:spPr>
        <a:xfrm>
          <a:off x="3963218" y="2823319"/>
          <a:ext cx="3406349" cy="22708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t>Distress</a:t>
          </a:r>
          <a:r>
            <a:rPr lang="tr-TR" sz="2000" b="1" kern="1200" dirty="0" smtClean="0"/>
            <a:t>(yıkıcı)</a:t>
          </a:r>
        </a:p>
        <a:p>
          <a:pPr lvl="0" algn="ctr" defTabSz="889000">
            <a:lnSpc>
              <a:spcPct val="90000"/>
            </a:lnSpc>
            <a:spcBef>
              <a:spcPct val="0"/>
            </a:spcBef>
            <a:spcAft>
              <a:spcPct val="35000"/>
            </a:spcAft>
          </a:pPr>
          <a:r>
            <a:rPr lang="tr-TR" sz="1600" kern="1200" dirty="0" smtClean="0"/>
            <a:t>Olumsuz olarak kabul edilen stresörlere karşılık bir tepkidir. Stresörlerin etkileri uzun ve güçlü olduğunda öldürücü durumlara sebep olabilir.</a:t>
          </a:r>
        </a:p>
        <a:p>
          <a:pPr lvl="0" algn="ctr" defTabSz="889000">
            <a:lnSpc>
              <a:spcPct val="90000"/>
            </a:lnSpc>
            <a:spcBef>
              <a:spcPct val="0"/>
            </a:spcBef>
            <a:spcAft>
              <a:spcPct val="35000"/>
            </a:spcAft>
          </a:pPr>
          <a:endParaRPr lang="tr-TR" sz="1400" kern="1200" dirty="0" smtClean="0"/>
        </a:p>
        <a:p>
          <a:pPr lvl="0" algn="ctr" defTabSz="889000">
            <a:lnSpc>
              <a:spcPct val="90000"/>
            </a:lnSpc>
            <a:spcBef>
              <a:spcPct val="0"/>
            </a:spcBef>
            <a:spcAft>
              <a:spcPct val="35000"/>
            </a:spcAft>
          </a:pPr>
          <a:endParaRPr lang="tr-TR" sz="1400" kern="1200" dirty="0"/>
        </a:p>
      </dsp:txBody>
      <dsp:txXfrm>
        <a:off x="4029730" y="2889831"/>
        <a:ext cx="3273325" cy="21378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C19D-C3BB-4CD2-9266-422B4A3382AE}">
      <dsp:nvSpPr>
        <dsp:cNvPr id="0" name=""/>
        <dsp:cNvSpPr/>
      </dsp:nvSpPr>
      <dsp:spPr>
        <a:xfrm>
          <a:off x="630" y="0"/>
          <a:ext cx="1917721" cy="5000660"/>
        </a:xfrm>
        <a:prstGeom prst="roundRect">
          <a:avLst>
            <a:gd name="adj" fmla="val 10000"/>
          </a:avLst>
        </a:prstGeom>
        <a:solidFill>
          <a:schemeClr val="accent2"/>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r>
            <a:rPr lang="tr-TR" sz="3200" b="1" kern="1200" dirty="0" smtClean="0"/>
            <a:t>Çevresel </a:t>
          </a:r>
        </a:p>
        <a:p>
          <a:pPr lvl="0" algn="ctr" defTabSz="1066800" rtl="0">
            <a:lnSpc>
              <a:spcPct val="90000"/>
            </a:lnSpc>
            <a:spcBef>
              <a:spcPct val="0"/>
            </a:spcBef>
            <a:spcAft>
              <a:spcPct val="35000"/>
            </a:spcAft>
          </a:pPr>
          <a:r>
            <a:rPr lang="tr-TR" sz="3200" b="1" kern="1200" dirty="0" smtClean="0"/>
            <a:t>Faktörlere</a:t>
          </a:r>
        </a:p>
        <a:p>
          <a:pPr lvl="0" algn="ctr" defTabSz="1066800" rtl="0">
            <a:lnSpc>
              <a:spcPct val="90000"/>
            </a:lnSpc>
            <a:spcBef>
              <a:spcPct val="0"/>
            </a:spcBef>
            <a:spcAft>
              <a:spcPct val="35000"/>
            </a:spcAft>
          </a:pPr>
          <a:r>
            <a:rPr lang="tr-TR" sz="3200" b="1" kern="1200" dirty="0" smtClean="0"/>
            <a:t> Karşı</a:t>
          </a:r>
        </a:p>
        <a:p>
          <a:pPr lvl="0" algn="ctr" defTabSz="1066800" rtl="0">
            <a:lnSpc>
              <a:spcPct val="90000"/>
            </a:lnSpc>
            <a:spcBef>
              <a:spcPct val="0"/>
            </a:spcBef>
            <a:spcAft>
              <a:spcPct val="35000"/>
            </a:spcAft>
          </a:pPr>
          <a:r>
            <a:rPr lang="tr-TR" sz="3200" b="1" kern="1200" dirty="0" smtClean="0"/>
            <a:t> Etkili</a:t>
          </a:r>
        </a:p>
        <a:p>
          <a:pPr lvl="0" algn="ctr" defTabSz="1066800" rtl="0">
            <a:lnSpc>
              <a:spcPct val="90000"/>
            </a:lnSpc>
            <a:spcBef>
              <a:spcPct val="0"/>
            </a:spcBef>
            <a:spcAft>
              <a:spcPct val="35000"/>
            </a:spcAft>
          </a:pPr>
          <a:r>
            <a:rPr lang="tr-TR" sz="3200" b="1" kern="1200" dirty="0" smtClean="0"/>
            <a:t> Yollar</a:t>
          </a:r>
          <a:endParaRPr lang="tr-TR" sz="3200" b="1" kern="1200" dirty="0"/>
        </a:p>
      </dsp:txBody>
      <dsp:txXfrm>
        <a:off x="630" y="0"/>
        <a:ext cx="1917721" cy="1500198"/>
      </dsp:txXfrm>
    </dsp:sp>
    <dsp:sp modelId="{2ABE64E9-87A3-4B49-8080-FE6AA51C1C8A}">
      <dsp:nvSpPr>
        <dsp:cNvPr id="0" name=""/>
        <dsp:cNvSpPr/>
      </dsp:nvSpPr>
      <dsp:spPr>
        <a:xfrm>
          <a:off x="2114540" y="0"/>
          <a:ext cx="5967275" cy="5000660"/>
        </a:xfrm>
        <a:prstGeom prst="roundRect">
          <a:avLst>
            <a:gd name="adj" fmla="val 10000"/>
          </a:avLst>
        </a:prstGeom>
        <a:solidFill>
          <a:schemeClr val="bg1">
            <a:lumMod val="8500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Problem Çözme Teknikleri</a:t>
          </a:r>
          <a:endParaRPr lang="tr-TR" sz="2800" b="1" kern="1200" dirty="0"/>
        </a:p>
      </dsp:txBody>
      <dsp:txXfrm>
        <a:off x="2114540" y="0"/>
        <a:ext cx="5967275" cy="1500198"/>
      </dsp:txXfrm>
    </dsp:sp>
    <dsp:sp modelId="{D7ED7265-51C4-4119-BF14-E257E83B17AF}">
      <dsp:nvSpPr>
        <dsp:cNvPr id="0" name=""/>
        <dsp:cNvSpPr/>
      </dsp:nvSpPr>
      <dsp:spPr>
        <a:xfrm>
          <a:off x="2240041" y="1192124"/>
          <a:ext cx="5732412" cy="27949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1-)Problemin Tanımlanması:</a:t>
          </a:r>
          <a:endParaRPr lang="tr-TR" sz="1400" kern="1200" dirty="0"/>
        </a:p>
      </dsp:txBody>
      <dsp:txXfrm>
        <a:off x="2248227" y="1200310"/>
        <a:ext cx="5716040" cy="263127"/>
      </dsp:txXfrm>
    </dsp:sp>
    <dsp:sp modelId="{8A9A618D-FCF2-4E71-A9D6-5B6199376B75}">
      <dsp:nvSpPr>
        <dsp:cNvPr id="0" name=""/>
        <dsp:cNvSpPr/>
      </dsp:nvSpPr>
      <dsp:spPr>
        <a:xfrm>
          <a:off x="2257400" y="1638744"/>
          <a:ext cx="5724042" cy="365331"/>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2-)Seçeneklerin Oluşturulması:</a:t>
          </a:r>
          <a:endParaRPr lang="tr-TR" sz="1400" kern="1200" dirty="0"/>
        </a:p>
      </dsp:txBody>
      <dsp:txXfrm>
        <a:off x="2268100" y="1649444"/>
        <a:ext cx="5702642" cy="343931"/>
      </dsp:txXfrm>
    </dsp:sp>
    <dsp:sp modelId="{E0EC022E-394D-4FF2-A8BB-4FEE31DED0A6}">
      <dsp:nvSpPr>
        <dsp:cNvPr id="0" name=""/>
        <dsp:cNvSpPr/>
      </dsp:nvSpPr>
      <dsp:spPr>
        <a:xfrm>
          <a:off x="2257400" y="2175797"/>
          <a:ext cx="5738162" cy="273498"/>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3-)Karar Verme:</a:t>
          </a:r>
          <a:endParaRPr lang="tr-TR" sz="1400" kern="1200" dirty="0"/>
        </a:p>
      </dsp:txBody>
      <dsp:txXfrm>
        <a:off x="2265410" y="2183807"/>
        <a:ext cx="5722142" cy="257478"/>
      </dsp:txXfrm>
    </dsp:sp>
    <dsp:sp modelId="{53A5B5FA-C9E6-4193-91DE-412261C22C1A}">
      <dsp:nvSpPr>
        <dsp:cNvPr id="0" name=""/>
        <dsp:cNvSpPr/>
      </dsp:nvSpPr>
      <dsp:spPr>
        <a:xfrm>
          <a:off x="2395974" y="2629339"/>
          <a:ext cx="5505046" cy="2052038"/>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l" defTabSz="933450">
            <a:lnSpc>
              <a:spcPct val="90000"/>
            </a:lnSpc>
            <a:spcBef>
              <a:spcPct val="0"/>
            </a:spcBef>
            <a:spcAft>
              <a:spcPct val="35000"/>
            </a:spcAft>
          </a:pPr>
          <a:r>
            <a:rPr lang="tr-TR" sz="2100" b="1" kern="1200" dirty="0" smtClean="0">
              <a:solidFill>
                <a:schemeClr val="tx1"/>
              </a:solidFill>
            </a:rPr>
            <a:t>4-)Değerlendirme: </a:t>
          </a:r>
          <a:r>
            <a:rPr lang="tr-TR" sz="2100" b="0" kern="1200" dirty="0" smtClean="0">
              <a:solidFill>
                <a:schemeClr val="bg1"/>
              </a:solidFill>
            </a:rPr>
            <a:t>S</a:t>
          </a:r>
          <a:r>
            <a:rPr lang="tr-TR" sz="2100" kern="1200" dirty="0" smtClean="0"/>
            <a:t>orun çözmenin son aşamasında seçilen eylem yerine getirildikten sonra olur ve gerçek sonucu değiştirmek için düzenlenmiştir. Bu aşama olmaz ise birey sıkıntıları için doğru çözümler keşfetmek yerine hareket yönü belirsiz bir performansta ısrar edebilir.</a:t>
          </a:r>
          <a:endParaRPr lang="tr-TR" sz="2100" kern="1200" dirty="0">
            <a:solidFill>
              <a:schemeClr val="tx1"/>
            </a:solidFill>
          </a:endParaRPr>
        </a:p>
      </dsp:txBody>
      <dsp:txXfrm>
        <a:off x="2456076" y="2689441"/>
        <a:ext cx="5384842" cy="1931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7B1FE-AA9B-4738-8D4B-22A05C31BAD6}">
      <dsp:nvSpPr>
        <dsp:cNvPr id="0" name=""/>
        <dsp:cNvSpPr/>
      </dsp:nvSpPr>
      <dsp:spPr>
        <a:xfrm>
          <a:off x="0" y="0"/>
          <a:ext cx="2126559" cy="402209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tr-TR" sz="3200" b="1" kern="1200" dirty="0" smtClean="0">
              <a:solidFill>
                <a:schemeClr val="tx1"/>
              </a:solidFill>
            </a:rPr>
            <a:t>Beden Üzerinde Etkili Yollar</a:t>
          </a:r>
          <a:endParaRPr lang="tr-TR" sz="3200" b="1" kern="1200" dirty="0">
            <a:solidFill>
              <a:schemeClr val="tx1"/>
            </a:solidFill>
          </a:endParaRPr>
        </a:p>
      </dsp:txBody>
      <dsp:txXfrm>
        <a:off x="103810" y="103810"/>
        <a:ext cx="1918939" cy="3814476"/>
      </dsp:txXfrm>
    </dsp:sp>
    <dsp:sp modelId="{9FB0E74B-A5D5-44D3-ACD0-9BB7C4E5AAFA}">
      <dsp:nvSpPr>
        <dsp:cNvPr id="0" name=""/>
        <dsp:cNvSpPr/>
      </dsp:nvSpPr>
      <dsp:spPr>
        <a:xfrm>
          <a:off x="2185981" y="42850"/>
          <a:ext cx="6039277" cy="48839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Egzersiz Yapmak</a:t>
          </a:r>
          <a:endParaRPr lang="tr-TR" sz="2400" b="1" kern="1200" dirty="0">
            <a:solidFill>
              <a:schemeClr val="bg1"/>
            </a:solidFill>
          </a:endParaRPr>
        </a:p>
      </dsp:txBody>
      <dsp:txXfrm>
        <a:off x="2209822" y="66691"/>
        <a:ext cx="5991595" cy="44071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FD3C3D-D3DF-424B-92E0-616B6138EE2D}">
      <dsp:nvSpPr>
        <dsp:cNvPr id="0" name=""/>
        <dsp:cNvSpPr/>
      </dsp:nvSpPr>
      <dsp:spPr>
        <a:xfrm>
          <a:off x="0" y="128588"/>
          <a:ext cx="3600475" cy="360047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8F598-AB34-4C8F-BEE7-0A24E1920836}">
      <dsp:nvSpPr>
        <dsp:cNvPr id="0" name=""/>
        <dsp:cNvSpPr/>
      </dsp:nvSpPr>
      <dsp:spPr>
        <a:xfrm>
          <a:off x="1800237" y="128588"/>
          <a:ext cx="4200554" cy="360047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Stres karşısında aşırı tepki vermeyi azaltır.</a:t>
          </a:r>
          <a:endParaRPr lang="tr-TR" sz="1600" kern="1200" dirty="0"/>
        </a:p>
      </dsp:txBody>
      <dsp:txXfrm>
        <a:off x="1800237" y="128588"/>
        <a:ext cx="2100277" cy="1080144"/>
      </dsp:txXfrm>
    </dsp:sp>
    <dsp:sp modelId="{EAEA155A-BEB8-4639-B433-D500C0737A89}">
      <dsp:nvSpPr>
        <dsp:cNvPr id="0" name=""/>
        <dsp:cNvSpPr/>
      </dsp:nvSpPr>
      <dsp:spPr>
        <a:xfrm>
          <a:off x="609442" y="1225606"/>
          <a:ext cx="2340306" cy="234030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B4C9B6-7247-45A1-9426-304435983E4D}">
      <dsp:nvSpPr>
        <dsp:cNvPr id="0" name=""/>
        <dsp:cNvSpPr/>
      </dsp:nvSpPr>
      <dsp:spPr>
        <a:xfrm>
          <a:off x="1800237" y="1208733"/>
          <a:ext cx="4200554" cy="234030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Egzersizle birlikte bedende aniden yüksek düzeyde bir uyanıklık oluşur. </a:t>
          </a:r>
          <a:endParaRPr lang="tr-TR" sz="1600" kern="1200" dirty="0"/>
        </a:p>
      </dsp:txBody>
      <dsp:txXfrm>
        <a:off x="1800237" y="1208733"/>
        <a:ext cx="2100277" cy="1080141"/>
      </dsp:txXfrm>
    </dsp:sp>
    <dsp:sp modelId="{125337B0-BFDA-417B-B066-718747C6A714}">
      <dsp:nvSpPr>
        <dsp:cNvPr id="0" name=""/>
        <dsp:cNvSpPr/>
      </dsp:nvSpPr>
      <dsp:spPr>
        <a:xfrm>
          <a:off x="1260166" y="2288874"/>
          <a:ext cx="1080141" cy="1080141"/>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08915-1E9A-43B4-95E8-4D9014B606D0}">
      <dsp:nvSpPr>
        <dsp:cNvPr id="0" name=""/>
        <dsp:cNvSpPr/>
      </dsp:nvSpPr>
      <dsp:spPr>
        <a:xfrm>
          <a:off x="1800237" y="2288874"/>
          <a:ext cx="4200554" cy="10801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t>Kişinin özgüveni ve benlik saygısı artar.</a:t>
          </a:r>
          <a:endParaRPr lang="tr-TR" sz="1600" kern="1200" dirty="0"/>
        </a:p>
      </dsp:txBody>
      <dsp:txXfrm>
        <a:off x="1800237" y="2288874"/>
        <a:ext cx="2100277" cy="1080141"/>
      </dsp:txXfrm>
    </dsp:sp>
    <dsp:sp modelId="{6E448C15-2539-4894-BFD0-CC5482BA66A5}">
      <dsp:nvSpPr>
        <dsp:cNvPr id="0" name=""/>
        <dsp:cNvSpPr/>
      </dsp:nvSpPr>
      <dsp:spPr>
        <a:xfrm>
          <a:off x="3900514" y="128588"/>
          <a:ext cx="2100277" cy="108014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Kaygı ve gerginliğin azaldığı görülür.</a:t>
          </a:r>
          <a:endParaRPr lang="tr-TR" sz="1600" kern="1200" dirty="0"/>
        </a:p>
      </dsp:txBody>
      <dsp:txXfrm>
        <a:off x="3900514" y="128588"/>
        <a:ext cx="2100277" cy="1080144"/>
      </dsp:txXfrm>
    </dsp:sp>
    <dsp:sp modelId="{594F33A4-3F7B-41D6-9DD5-3B7A4673985F}">
      <dsp:nvSpPr>
        <dsp:cNvPr id="0" name=""/>
        <dsp:cNvSpPr/>
      </dsp:nvSpPr>
      <dsp:spPr>
        <a:xfrm>
          <a:off x="3900514" y="1208733"/>
          <a:ext cx="2100277" cy="10801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Bu uyanıklık ile stres seviyesi düşer.</a:t>
          </a:r>
          <a:endParaRPr lang="tr-TR" sz="1600" kern="1200" dirty="0"/>
        </a:p>
      </dsp:txBody>
      <dsp:txXfrm>
        <a:off x="3900514" y="1208733"/>
        <a:ext cx="2100277" cy="1080141"/>
      </dsp:txXfrm>
    </dsp:sp>
    <dsp:sp modelId="{D0CC3A47-5D16-4B82-9DC3-D14F5C7972AB}">
      <dsp:nvSpPr>
        <dsp:cNvPr id="0" name=""/>
        <dsp:cNvSpPr/>
      </dsp:nvSpPr>
      <dsp:spPr>
        <a:xfrm>
          <a:off x="3900514" y="2288874"/>
          <a:ext cx="2100277" cy="108014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t>Bedeni stres hormonlarından arındırır.</a:t>
          </a:r>
          <a:endParaRPr lang="tr-TR" sz="1600" kern="1200" dirty="0"/>
        </a:p>
      </dsp:txBody>
      <dsp:txXfrm>
        <a:off x="3900514" y="2288874"/>
        <a:ext cx="2100277" cy="10801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7B1FE-AA9B-4738-8D4B-22A05C31BAD6}">
      <dsp:nvSpPr>
        <dsp:cNvPr id="0" name=""/>
        <dsp:cNvSpPr/>
      </dsp:nvSpPr>
      <dsp:spPr>
        <a:xfrm>
          <a:off x="0" y="0"/>
          <a:ext cx="2126559" cy="402209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tr-TR" sz="3200" b="1" kern="1200" dirty="0" smtClean="0">
              <a:solidFill>
                <a:schemeClr val="tx1"/>
              </a:solidFill>
            </a:rPr>
            <a:t>Beden Üzerinde Etkili Yollar</a:t>
          </a:r>
          <a:endParaRPr lang="tr-TR" sz="3200" b="1" kern="1200" dirty="0">
            <a:solidFill>
              <a:schemeClr val="tx1"/>
            </a:solidFill>
          </a:endParaRPr>
        </a:p>
      </dsp:txBody>
      <dsp:txXfrm>
        <a:off x="103810" y="103810"/>
        <a:ext cx="1918939" cy="3814476"/>
      </dsp:txXfrm>
    </dsp:sp>
    <dsp:sp modelId="{9FB0E74B-A5D5-44D3-ACD0-9BB7C4E5AAFA}">
      <dsp:nvSpPr>
        <dsp:cNvPr id="0" name=""/>
        <dsp:cNvSpPr/>
      </dsp:nvSpPr>
      <dsp:spPr>
        <a:xfrm>
          <a:off x="2185981" y="42850"/>
          <a:ext cx="6039277" cy="48839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Beslenme Alışkanlıkları</a:t>
          </a:r>
          <a:endParaRPr lang="tr-TR" sz="2400" b="1" kern="1200" dirty="0">
            <a:solidFill>
              <a:schemeClr val="bg1"/>
            </a:solidFill>
          </a:endParaRPr>
        </a:p>
      </dsp:txBody>
      <dsp:txXfrm>
        <a:off x="2209822" y="66691"/>
        <a:ext cx="5991595" cy="44071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01F2A-1273-4B1C-BD64-3A62DF2C0F08}">
      <dsp:nvSpPr>
        <dsp:cNvPr id="0" name=""/>
        <dsp:cNvSpPr/>
      </dsp:nvSpPr>
      <dsp:spPr>
        <a:xfrm>
          <a:off x="2343326" y="2333"/>
          <a:ext cx="1314138" cy="854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Kahve</a:t>
          </a:r>
          <a:endParaRPr lang="tr-TR" sz="1500" kern="1200" dirty="0"/>
        </a:p>
      </dsp:txBody>
      <dsp:txXfrm>
        <a:off x="2385024" y="44031"/>
        <a:ext cx="1230742" cy="770793"/>
      </dsp:txXfrm>
    </dsp:sp>
    <dsp:sp modelId="{9A2FC69F-0E2B-4E69-9323-18F2293017DF}">
      <dsp:nvSpPr>
        <dsp:cNvPr id="0" name=""/>
        <dsp:cNvSpPr/>
      </dsp:nvSpPr>
      <dsp:spPr>
        <a:xfrm>
          <a:off x="1294861" y="429428"/>
          <a:ext cx="3411069" cy="3411069"/>
        </a:xfrm>
        <a:custGeom>
          <a:avLst/>
          <a:gdLst/>
          <a:ahLst/>
          <a:cxnLst/>
          <a:rect l="0" t="0" r="0" b="0"/>
          <a:pathLst>
            <a:path>
              <a:moveTo>
                <a:pt x="2371618" y="135445"/>
              </a:moveTo>
              <a:arcTo wR="1705534" hR="1705534" stAng="17579295" swAng="1959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7CDA1A-50B8-4A8E-B8A3-CD630104CA77}">
      <dsp:nvSpPr>
        <dsp:cNvPr id="0" name=""/>
        <dsp:cNvSpPr/>
      </dsp:nvSpPr>
      <dsp:spPr>
        <a:xfrm>
          <a:off x="3965386" y="1180829"/>
          <a:ext cx="1314138" cy="854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Çikolata</a:t>
          </a:r>
          <a:endParaRPr lang="tr-TR" sz="1500" kern="1200" dirty="0"/>
        </a:p>
      </dsp:txBody>
      <dsp:txXfrm>
        <a:off x="4007084" y="1222527"/>
        <a:ext cx="1230742" cy="770793"/>
      </dsp:txXfrm>
    </dsp:sp>
    <dsp:sp modelId="{4EFFE6BE-DB56-4824-BE68-F5DAAC3F9DF1}">
      <dsp:nvSpPr>
        <dsp:cNvPr id="0" name=""/>
        <dsp:cNvSpPr/>
      </dsp:nvSpPr>
      <dsp:spPr>
        <a:xfrm>
          <a:off x="1294861" y="429428"/>
          <a:ext cx="3411069" cy="3411069"/>
        </a:xfrm>
        <a:custGeom>
          <a:avLst/>
          <a:gdLst/>
          <a:ahLst/>
          <a:cxnLst/>
          <a:rect l="0" t="0" r="0" b="0"/>
          <a:pathLst>
            <a:path>
              <a:moveTo>
                <a:pt x="3408742" y="1616486"/>
              </a:moveTo>
              <a:arcTo wR="1705534" hR="1705534" stAng="21420430"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252520F-D884-4184-9182-CBBE91F39FA9}">
      <dsp:nvSpPr>
        <dsp:cNvPr id="0" name=""/>
        <dsp:cNvSpPr/>
      </dsp:nvSpPr>
      <dsp:spPr>
        <a:xfrm>
          <a:off x="3345814" y="3087674"/>
          <a:ext cx="1314138" cy="854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B ve C vitamini eksikliği</a:t>
          </a:r>
          <a:endParaRPr lang="tr-TR" sz="1500" kern="1200" dirty="0"/>
        </a:p>
      </dsp:txBody>
      <dsp:txXfrm>
        <a:off x="3387512" y="3129372"/>
        <a:ext cx="1230742" cy="770793"/>
      </dsp:txXfrm>
    </dsp:sp>
    <dsp:sp modelId="{EB2B330A-78A7-41A3-AFA0-B130A537D57E}">
      <dsp:nvSpPr>
        <dsp:cNvPr id="0" name=""/>
        <dsp:cNvSpPr/>
      </dsp:nvSpPr>
      <dsp:spPr>
        <a:xfrm>
          <a:off x="1294861" y="429428"/>
          <a:ext cx="3411069" cy="3411069"/>
        </a:xfrm>
        <a:custGeom>
          <a:avLst/>
          <a:gdLst/>
          <a:ahLst/>
          <a:cxnLst/>
          <a:rect l="0" t="0" r="0" b="0"/>
          <a:pathLst>
            <a:path>
              <a:moveTo>
                <a:pt x="2044185" y="3377109"/>
              </a:moveTo>
              <a:arcTo wR="1705534" hR="1705534" stAng="4712834" swAng="137433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17C6A13-1F35-40EA-A663-C78806EBB37A}">
      <dsp:nvSpPr>
        <dsp:cNvPr id="0" name=""/>
        <dsp:cNvSpPr/>
      </dsp:nvSpPr>
      <dsp:spPr>
        <a:xfrm>
          <a:off x="1340838" y="3087674"/>
          <a:ext cx="1314138" cy="854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Kolalı İçecekler</a:t>
          </a:r>
          <a:endParaRPr lang="tr-TR" sz="1500" kern="1200" dirty="0"/>
        </a:p>
      </dsp:txBody>
      <dsp:txXfrm>
        <a:off x="1382536" y="3129372"/>
        <a:ext cx="1230742" cy="770793"/>
      </dsp:txXfrm>
    </dsp:sp>
    <dsp:sp modelId="{C469F868-C474-4003-AB9E-E8CF5C68F5EE}">
      <dsp:nvSpPr>
        <dsp:cNvPr id="0" name=""/>
        <dsp:cNvSpPr/>
      </dsp:nvSpPr>
      <dsp:spPr>
        <a:xfrm>
          <a:off x="1294861" y="429428"/>
          <a:ext cx="3411069" cy="3411069"/>
        </a:xfrm>
        <a:custGeom>
          <a:avLst/>
          <a:gdLst/>
          <a:ahLst/>
          <a:cxnLst/>
          <a:rect l="0" t="0" r="0" b="0"/>
          <a:pathLst>
            <a:path>
              <a:moveTo>
                <a:pt x="284833" y="2649174"/>
              </a:moveTo>
              <a:arcTo wR="1705534" hR="1705534" stAng="8784456"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035645C-FCAE-4910-B48F-68BEEF19236D}">
      <dsp:nvSpPr>
        <dsp:cNvPr id="0" name=""/>
        <dsp:cNvSpPr/>
      </dsp:nvSpPr>
      <dsp:spPr>
        <a:xfrm>
          <a:off x="721267" y="1180829"/>
          <a:ext cx="1314138" cy="8541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kern="1200" dirty="0" smtClean="0"/>
            <a:t>Çay</a:t>
          </a:r>
          <a:endParaRPr lang="tr-TR" sz="1500" kern="1200" dirty="0"/>
        </a:p>
      </dsp:txBody>
      <dsp:txXfrm>
        <a:off x="762965" y="1222527"/>
        <a:ext cx="1230742" cy="770793"/>
      </dsp:txXfrm>
    </dsp:sp>
    <dsp:sp modelId="{F1FE3298-3123-436C-A760-B2BA59CE9D53}">
      <dsp:nvSpPr>
        <dsp:cNvPr id="0" name=""/>
        <dsp:cNvSpPr/>
      </dsp:nvSpPr>
      <dsp:spPr>
        <a:xfrm>
          <a:off x="1294861" y="429428"/>
          <a:ext cx="3411069" cy="3411069"/>
        </a:xfrm>
        <a:custGeom>
          <a:avLst/>
          <a:gdLst/>
          <a:ahLst/>
          <a:cxnLst/>
          <a:rect l="0" t="0" r="0" b="0"/>
          <a:pathLst>
            <a:path>
              <a:moveTo>
                <a:pt x="297354" y="743309"/>
              </a:moveTo>
              <a:arcTo wR="1705534" hR="1705534" stAng="12860714" swAng="195999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7B1FE-AA9B-4738-8D4B-22A05C31BAD6}">
      <dsp:nvSpPr>
        <dsp:cNvPr id="0" name=""/>
        <dsp:cNvSpPr/>
      </dsp:nvSpPr>
      <dsp:spPr>
        <a:xfrm>
          <a:off x="0" y="0"/>
          <a:ext cx="2126559" cy="4022096"/>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rtl="0">
            <a:lnSpc>
              <a:spcPct val="90000"/>
            </a:lnSpc>
            <a:spcBef>
              <a:spcPct val="0"/>
            </a:spcBef>
            <a:spcAft>
              <a:spcPct val="35000"/>
            </a:spcAft>
          </a:pPr>
          <a:r>
            <a:rPr lang="tr-TR" sz="3200" b="1" kern="1200" dirty="0" smtClean="0">
              <a:solidFill>
                <a:schemeClr val="tx1"/>
              </a:solidFill>
            </a:rPr>
            <a:t>Beden Üzerinde Etkili Yollar</a:t>
          </a:r>
          <a:endParaRPr lang="tr-TR" sz="3200" b="1" kern="1200" dirty="0">
            <a:solidFill>
              <a:schemeClr val="tx1"/>
            </a:solidFill>
          </a:endParaRPr>
        </a:p>
      </dsp:txBody>
      <dsp:txXfrm>
        <a:off x="103810" y="103810"/>
        <a:ext cx="1918939" cy="3814476"/>
      </dsp:txXfrm>
    </dsp:sp>
    <dsp:sp modelId="{9FB0E74B-A5D5-44D3-ACD0-9BB7C4E5AAFA}">
      <dsp:nvSpPr>
        <dsp:cNvPr id="0" name=""/>
        <dsp:cNvSpPr/>
      </dsp:nvSpPr>
      <dsp:spPr>
        <a:xfrm>
          <a:off x="2185981" y="42850"/>
          <a:ext cx="6039277" cy="488395"/>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Gevşeme Egzersizleri, Meditasyon, Yoga</a:t>
          </a:r>
          <a:endParaRPr lang="tr-TR" sz="2400" b="1" kern="1200" dirty="0">
            <a:solidFill>
              <a:schemeClr val="bg1"/>
            </a:solidFill>
          </a:endParaRPr>
        </a:p>
      </dsp:txBody>
      <dsp:txXfrm>
        <a:off x="2209822" y="66691"/>
        <a:ext cx="5991595" cy="44071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55983-706C-4838-B731-37B6B2843AD0}">
      <dsp:nvSpPr>
        <dsp:cNvPr id="0" name=""/>
        <dsp:cNvSpPr/>
      </dsp:nvSpPr>
      <dsp:spPr>
        <a:xfrm rot="16200000">
          <a:off x="648884" y="-648884"/>
          <a:ext cx="1714512" cy="30122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tr-TR" sz="2100" kern="1200" dirty="0" smtClean="0"/>
            <a:t>Vücudun kasılma ve gevşemesini öğrenme</a:t>
          </a:r>
          <a:endParaRPr lang="tr-TR" sz="2100" kern="1200" dirty="0"/>
        </a:p>
      </dsp:txBody>
      <dsp:txXfrm rot="5400000">
        <a:off x="0" y="0"/>
        <a:ext cx="3012281" cy="1285884"/>
      </dsp:txXfrm>
    </dsp:sp>
    <dsp:sp modelId="{A17BEBFF-4AEF-4AC2-8FEE-8E2B11145005}">
      <dsp:nvSpPr>
        <dsp:cNvPr id="0" name=""/>
        <dsp:cNvSpPr/>
      </dsp:nvSpPr>
      <dsp:spPr>
        <a:xfrm>
          <a:off x="3012281" y="0"/>
          <a:ext cx="3012281" cy="171451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tr-TR" sz="2100" kern="1200" dirty="0" smtClean="0"/>
            <a:t>Stresli durumlarda otomatik olarak vücudu gevşetme</a:t>
          </a:r>
          <a:endParaRPr lang="tr-TR" sz="2100" kern="1200" dirty="0"/>
        </a:p>
      </dsp:txBody>
      <dsp:txXfrm>
        <a:off x="3012281" y="0"/>
        <a:ext cx="3012281" cy="1285884"/>
      </dsp:txXfrm>
    </dsp:sp>
    <dsp:sp modelId="{218CC2F6-A00A-4A25-965F-378FC5BAD050}">
      <dsp:nvSpPr>
        <dsp:cNvPr id="0" name=""/>
        <dsp:cNvSpPr/>
      </dsp:nvSpPr>
      <dsp:spPr>
        <a:xfrm rot="10800000">
          <a:off x="0" y="1714512"/>
          <a:ext cx="3012281" cy="171451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tr-TR" sz="2100" kern="1200" dirty="0" smtClean="0"/>
            <a:t>Vücut ağrılarından arınma</a:t>
          </a:r>
          <a:endParaRPr lang="tr-TR" sz="2100" kern="1200" dirty="0"/>
        </a:p>
      </dsp:txBody>
      <dsp:txXfrm rot="10800000">
        <a:off x="0" y="2143139"/>
        <a:ext cx="3012281" cy="1285884"/>
      </dsp:txXfrm>
    </dsp:sp>
    <dsp:sp modelId="{844A99FE-7373-404C-9560-15CCD0099D0C}">
      <dsp:nvSpPr>
        <dsp:cNvPr id="0" name=""/>
        <dsp:cNvSpPr/>
      </dsp:nvSpPr>
      <dsp:spPr>
        <a:xfrm rot="5400000">
          <a:off x="3661165" y="1065627"/>
          <a:ext cx="1714512" cy="30122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tr-TR" sz="2100" kern="1200" dirty="0" smtClean="0"/>
            <a:t>Nefes almayı öğrenme</a:t>
          </a:r>
          <a:endParaRPr lang="tr-TR" sz="2100" kern="1200" dirty="0"/>
        </a:p>
      </dsp:txBody>
      <dsp:txXfrm rot="-5400000">
        <a:off x="3012281" y="2143139"/>
        <a:ext cx="3012281" cy="1285884"/>
      </dsp:txXfrm>
    </dsp:sp>
    <dsp:sp modelId="{ADE91632-5B26-4B61-BE55-4D8561B8F7B8}">
      <dsp:nvSpPr>
        <dsp:cNvPr id="0" name=""/>
        <dsp:cNvSpPr/>
      </dsp:nvSpPr>
      <dsp:spPr>
        <a:xfrm>
          <a:off x="2108596" y="1285883"/>
          <a:ext cx="1807368" cy="85725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Sistematik Gevşeme</a:t>
          </a:r>
          <a:endParaRPr lang="tr-TR" sz="2100" kern="1200" dirty="0"/>
        </a:p>
      </dsp:txBody>
      <dsp:txXfrm>
        <a:off x="2150444" y="1327731"/>
        <a:ext cx="1723672" cy="77356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5482954" y="148878"/>
          <a:ext cx="2448063" cy="87351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Benlik Algısının Olumlu Olması</a:t>
          </a:r>
          <a:endParaRPr lang="tr-TR" sz="2400" b="1" kern="1200" dirty="0">
            <a:solidFill>
              <a:schemeClr val="bg1"/>
            </a:solidFill>
          </a:endParaRPr>
        </a:p>
      </dsp:txBody>
      <dsp:txXfrm>
        <a:off x="5525595" y="191519"/>
        <a:ext cx="2362781" cy="788228"/>
      </dsp:txXfrm>
    </dsp:sp>
    <dsp:sp modelId="{72A10E9D-805F-4190-9248-FFD2D06C00F4}">
      <dsp:nvSpPr>
        <dsp:cNvPr id="0" name=""/>
        <dsp:cNvSpPr/>
      </dsp:nvSpPr>
      <dsp:spPr>
        <a:xfrm>
          <a:off x="226381" y="251558"/>
          <a:ext cx="4320442" cy="77358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lvl="0" algn="l" defTabSz="444500" rtl="0">
            <a:lnSpc>
              <a:spcPct val="90000"/>
            </a:lnSpc>
            <a:spcBef>
              <a:spcPct val="0"/>
            </a:spcBef>
            <a:spcAft>
              <a:spcPct val="35000"/>
            </a:spcAft>
          </a:pPr>
          <a:r>
            <a:rPr lang="tr-TR" sz="1000" b="1" kern="1200" dirty="0" smtClean="0">
              <a:solidFill>
                <a:schemeClr val="accent2"/>
              </a:solidFill>
            </a:rPr>
            <a:t>           </a:t>
          </a:r>
          <a:r>
            <a:rPr lang="tr-TR" sz="1600" b="0" kern="1200" dirty="0" smtClean="0">
              <a:solidFill>
                <a:schemeClr val="accent2">
                  <a:lumMod val="75000"/>
                </a:schemeClr>
              </a:solidFill>
            </a:rPr>
            <a:t>Kişinin kendi kendine söylediği olumsuz sözler, o olaylar sırasında hissedilen gerginliği arttırmaktadır.</a:t>
          </a:r>
          <a:endParaRPr lang="tr-TR" sz="1600" b="0" kern="1200" dirty="0">
            <a:solidFill>
              <a:schemeClr val="accent2">
                <a:lumMod val="75000"/>
              </a:schemeClr>
            </a:solidFill>
          </a:endParaRPr>
        </a:p>
      </dsp:txBody>
      <dsp:txXfrm>
        <a:off x="264144" y="289321"/>
        <a:ext cx="4244916" cy="698054"/>
      </dsp:txXfrm>
    </dsp:sp>
    <dsp:sp modelId="{46EFB6AE-73BA-461C-9AC7-5462B190E4D6}">
      <dsp:nvSpPr>
        <dsp:cNvPr id="0" name=""/>
        <dsp:cNvSpPr/>
      </dsp:nvSpPr>
      <dsp:spPr>
        <a:xfrm>
          <a:off x="3610219" y="1065770"/>
          <a:ext cx="4320442" cy="842031"/>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tr-TR" sz="1600" b="1" kern="1200" dirty="0" smtClean="0">
              <a:solidFill>
                <a:schemeClr val="accent2"/>
              </a:solidFill>
            </a:rPr>
            <a:t>       </a:t>
          </a:r>
          <a:r>
            <a:rPr lang="tr-TR" sz="1600" b="0" kern="1200" dirty="0" smtClean="0">
              <a:solidFill>
                <a:schemeClr val="accent2">
                  <a:lumMod val="75000"/>
                </a:schemeClr>
              </a:solidFill>
            </a:rPr>
            <a:t>Kişinin kendi kendine yaptığı olumsuz içerikli konuşmalar, zaman geçtikçe otomatikleşir ve olumlu bir içerik ile kolayca yer değiştiremez.</a:t>
          </a:r>
          <a:endParaRPr lang="tr-TR" sz="1600" b="0" kern="1200" dirty="0">
            <a:solidFill>
              <a:schemeClr val="accent2">
                <a:lumMod val="75000"/>
              </a:schemeClr>
            </a:solidFill>
          </a:endParaRPr>
        </a:p>
      </dsp:txBody>
      <dsp:txXfrm>
        <a:off x="3651324" y="1106875"/>
        <a:ext cx="4238232" cy="759821"/>
      </dsp:txXfrm>
    </dsp:sp>
    <dsp:sp modelId="{05C839C4-F314-441B-9771-CDB4E5018922}">
      <dsp:nvSpPr>
        <dsp:cNvPr id="0" name=""/>
        <dsp:cNvSpPr/>
      </dsp:nvSpPr>
      <dsp:spPr>
        <a:xfrm>
          <a:off x="586411" y="1968098"/>
          <a:ext cx="4320442" cy="793940"/>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rtl="0">
            <a:lnSpc>
              <a:spcPct val="90000"/>
            </a:lnSpc>
            <a:spcBef>
              <a:spcPct val="0"/>
            </a:spcBef>
            <a:spcAft>
              <a:spcPct val="35000"/>
            </a:spcAft>
          </a:pPr>
          <a:r>
            <a:rPr lang="tr-TR" sz="1400" b="1" kern="1200" dirty="0" smtClean="0">
              <a:solidFill>
                <a:schemeClr val="accent2"/>
              </a:solidFill>
            </a:rPr>
            <a:t>      </a:t>
          </a:r>
          <a:r>
            <a:rPr lang="tr-TR" sz="1600" b="0" kern="1200" dirty="0" smtClean="0">
              <a:solidFill>
                <a:schemeClr val="accent2">
                  <a:lumMod val="75000"/>
                </a:schemeClr>
              </a:solidFill>
            </a:rPr>
            <a:t>Stresle dolu olmasını beklediğiniz bir duruma girmeden önce kendinizi buna hazırlayın.</a:t>
          </a:r>
          <a:endParaRPr lang="tr-TR" sz="1600" b="0" kern="1200" dirty="0">
            <a:solidFill>
              <a:schemeClr val="accent2">
                <a:lumMod val="75000"/>
              </a:schemeClr>
            </a:solidFill>
          </a:endParaRPr>
        </a:p>
      </dsp:txBody>
      <dsp:txXfrm>
        <a:off x="625168" y="2006855"/>
        <a:ext cx="4242928" cy="716426"/>
      </dsp:txXfrm>
    </dsp:sp>
    <dsp:sp modelId="{8E4E3871-66A4-448E-91FF-1D00B8B9AAAF}">
      <dsp:nvSpPr>
        <dsp:cNvPr id="0" name=""/>
        <dsp:cNvSpPr/>
      </dsp:nvSpPr>
      <dsp:spPr>
        <a:xfrm>
          <a:off x="3937761" y="2877976"/>
          <a:ext cx="4320442" cy="711906"/>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rtl="0">
            <a:lnSpc>
              <a:spcPct val="90000"/>
            </a:lnSpc>
            <a:spcBef>
              <a:spcPct val="0"/>
            </a:spcBef>
            <a:spcAft>
              <a:spcPct val="35000"/>
            </a:spcAft>
          </a:pPr>
          <a:r>
            <a:rPr lang="tr-TR" sz="1400" b="1" kern="1200" dirty="0" smtClean="0">
              <a:solidFill>
                <a:schemeClr val="accent2"/>
              </a:solidFill>
            </a:rPr>
            <a:t>       </a:t>
          </a:r>
          <a:r>
            <a:rPr lang="tr-TR" sz="1600" b="0" kern="1200" dirty="0" smtClean="0">
              <a:solidFill>
                <a:schemeClr val="accent2">
                  <a:lumMod val="75000"/>
                </a:schemeClr>
              </a:solidFill>
            </a:rPr>
            <a:t>Geçmişte</a:t>
          </a:r>
          <a:r>
            <a:rPr lang="tr-TR" sz="1600" b="0" kern="1200" baseline="0" dirty="0" smtClean="0">
              <a:solidFill>
                <a:schemeClr val="accent2">
                  <a:lumMod val="75000"/>
                </a:schemeClr>
              </a:solidFill>
            </a:rPr>
            <a:t> çözümlediğiniz benzer bir olayı düşünün ve kendinizi hareketlendirin.</a:t>
          </a:r>
          <a:endParaRPr lang="tr-TR" sz="1600" b="0" kern="1200" dirty="0">
            <a:solidFill>
              <a:schemeClr val="accent2">
                <a:lumMod val="75000"/>
              </a:schemeClr>
            </a:solidFill>
          </a:endParaRPr>
        </a:p>
      </dsp:txBody>
      <dsp:txXfrm>
        <a:off x="3972513" y="2912728"/>
        <a:ext cx="4250938" cy="642402"/>
      </dsp:txXfrm>
    </dsp:sp>
    <dsp:sp modelId="{50C55C0B-C61A-4BC9-A84D-A22D1ADD12EF}">
      <dsp:nvSpPr>
        <dsp:cNvPr id="0" name=""/>
        <dsp:cNvSpPr/>
      </dsp:nvSpPr>
      <dsp:spPr>
        <a:xfrm>
          <a:off x="636991" y="3738608"/>
          <a:ext cx="4320442" cy="795569"/>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l" defTabSz="711200" rtl="0">
            <a:lnSpc>
              <a:spcPct val="90000"/>
            </a:lnSpc>
            <a:spcBef>
              <a:spcPct val="0"/>
            </a:spcBef>
            <a:spcAft>
              <a:spcPct val="35000"/>
            </a:spcAft>
          </a:pPr>
          <a:r>
            <a:rPr lang="tr-TR" sz="1600" b="1" kern="1200" dirty="0" smtClean="0">
              <a:solidFill>
                <a:schemeClr val="accent2"/>
              </a:solidFill>
            </a:rPr>
            <a:t>     </a:t>
          </a:r>
          <a:r>
            <a:rPr lang="tr-TR" sz="1600" b="0" kern="1200" dirty="0" smtClean="0">
              <a:solidFill>
                <a:schemeClr val="accent2">
                  <a:lumMod val="75000"/>
                </a:schemeClr>
              </a:solidFill>
            </a:rPr>
            <a:t>Geçmişte</a:t>
          </a:r>
          <a:r>
            <a:rPr lang="tr-TR" sz="1600" b="0" kern="1200" baseline="0" dirty="0" smtClean="0">
              <a:solidFill>
                <a:schemeClr val="accent2">
                  <a:lumMod val="75000"/>
                </a:schemeClr>
              </a:solidFill>
            </a:rPr>
            <a:t> yaşadığınız hoşunuza giden bir yer, kişi, olay, anı düşünün ve mutluluğu ve kendinize olan güveninizi hissedin.</a:t>
          </a:r>
          <a:endParaRPr lang="tr-TR" sz="1600" b="0" kern="1200" dirty="0">
            <a:solidFill>
              <a:schemeClr val="accent2">
                <a:lumMod val="75000"/>
              </a:schemeClr>
            </a:solidFill>
          </a:endParaRPr>
        </a:p>
      </dsp:txBody>
      <dsp:txXfrm>
        <a:off x="675827" y="3777444"/>
        <a:ext cx="4242770" cy="717897"/>
      </dsp:txXfrm>
    </dsp:sp>
    <dsp:sp modelId="{19D1E13C-6C0C-4803-A656-1181193F5E7B}">
      <dsp:nvSpPr>
        <dsp:cNvPr id="0" name=""/>
        <dsp:cNvSpPr/>
      </dsp:nvSpPr>
      <dsp:spPr>
        <a:xfrm>
          <a:off x="3937761" y="4692939"/>
          <a:ext cx="4320442" cy="588273"/>
        </a:xfrm>
        <a:prstGeom prst="roundRect">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l" defTabSz="622300" rtl="0">
            <a:lnSpc>
              <a:spcPct val="90000"/>
            </a:lnSpc>
            <a:spcBef>
              <a:spcPct val="0"/>
            </a:spcBef>
            <a:spcAft>
              <a:spcPct val="35000"/>
            </a:spcAft>
          </a:pPr>
          <a:r>
            <a:rPr lang="tr-TR" sz="1400" b="1" kern="1200" dirty="0" smtClean="0">
              <a:solidFill>
                <a:schemeClr val="accent2"/>
              </a:solidFill>
            </a:rPr>
            <a:t>      </a:t>
          </a:r>
          <a:r>
            <a:rPr lang="tr-TR" sz="1600" b="0" kern="1200" dirty="0" smtClean="0">
              <a:solidFill>
                <a:schemeClr val="accent2">
                  <a:lumMod val="75000"/>
                </a:schemeClr>
              </a:solidFill>
            </a:rPr>
            <a:t>Çözümlediğiniz bir olaydan sonra kendinizi söz veya başka bir şeyle ödüllendirin</a:t>
          </a:r>
          <a:r>
            <a:rPr lang="tr-TR" sz="1400" b="0" kern="1200" dirty="0" smtClean="0">
              <a:solidFill>
                <a:schemeClr val="accent2">
                  <a:lumMod val="75000"/>
                </a:schemeClr>
              </a:solidFill>
            </a:rPr>
            <a:t>.</a:t>
          </a:r>
          <a:endParaRPr lang="tr-TR" sz="1400" b="0" kern="1200" dirty="0">
            <a:solidFill>
              <a:schemeClr val="accent2">
                <a:lumMod val="75000"/>
              </a:schemeClr>
            </a:solidFill>
          </a:endParaRPr>
        </a:p>
      </dsp:txBody>
      <dsp:txXfrm>
        <a:off x="3966478" y="4721656"/>
        <a:ext cx="4263008" cy="53083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9" y="0"/>
          <a:ext cx="8229590" cy="88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rPr>
            <a:t>Etkili İletişim</a:t>
          </a:r>
          <a:endParaRPr lang="tr-TR" sz="2800" b="1" kern="1200" dirty="0">
            <a:solidFill>
              <a:schemeClr val="bg1"/>
            </a:solidFill>
          </a:endParaRPr>
        </a:p>
      </dsp:txBody>
      <dsp:txXfrm>
        <a:off x="43406" y="43397"/>
        <a:ext cx="8142796" cy="8022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4F5CF-3AF9-4307-910B-3B14444FF20F}">
      <dsp:nvSpPr>
        <dsp:cNvPr id="0" name=""/>
        <dsp:cNvSpPr/>
      </dsp:nvSpPr>
      <dsp:spPr>
        <a:xfrm>
          <a:off x="0" y="0"/>
          <a:ext cx="7172300" cy="2525980"/>
        </a:xfrm>
        <a:prstGeom prst="roundRect">
          <a:avLst>
            <a:gd name="adj" fmla="val 8500"/>
          </a:avLst>
        </a:prstGeom>
        <a:solidFill>
          <a:schemeClr val="accent3">
            <a:lumMod val="60000"/>
            <a:lumOff val="4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1960441" numCol="1" spcCol="1270" anchor="t" anchorCtr="0">
          <a:noAutofit/>
        </a:bodyPr>
        <a:lstStyle/>
        <a:p>
          <a:pPr lvl="0" algn="l" defTabSz="622300" rtl="0">
            <a:lnSpc>
              <a:spcPct val="90000"/>
            </a:lnSpc>
            <a:spcBef>
              <a:spcPct val="0"/>
            </a:spcBef>
            <a:spcAft>
              <a:spcPct val="35000"/>
            </a:spcAft>
          </a:pPr>
          <a:r>
            <a:rPr lang="tr-TR" sz="1400" kern="1200" dirty="0" smtClean="0"/>
            <a:t>     </a:t>
          </a:r>
          <a:r>
            <a:rPr lang="tr-TR" sz="1600" b="1" kern="1200" dirty="0" smtClean="0"/>
            <a:t>Sorunu çözmek için karşınızdaki kişiyle konuşurken “sen” </a:t>
          </a:r>
          <a:r>
            <a:rPr lang="tr-TR" sz="1600" b="1" kern="1200" dirty="0" err="1" smtClean="0"/>
            <a:t>li</a:t>
          </a:r>
          <a:r>
            <a:rPr lang="tr-TR" sz="1600" b="1" kern="1200" dirty="0" smtClean="0"/>
            <a:t> cümleler  yerine “ben” </a:t>
          </a:r>
          <a:r>
            <a:rPr lang="tr-TR" sz="1600" b="1" kern="1200" dirty="0" err="1" smtClean="0"/>
            <a:t>li</a:t>
          </a:r>
          <a:r>
            <a:rPr lang="tr-TR" sz="1600" b="1" kern="1200" dirty="0" smtClean="0"/>
            <a:t> cümleler tercih edilmelidir.</a:t>
          </a:r>
          <a:endParaRPr lang="tr-TR" sz="1600" b="1" kern="1200" dirty="0"/>
        </a:p>
      </dsp:txBody>
      <dsp:txXfrm>
        <a:off x="62886" y="62886"/>
        <a:ext cx="7046528" cy="2400208"/>
      </dsp:txXfrm>
    </dsp:sp>
    <dsp:sp modelId="{24CE898B-7804-4019-A505-55D714E009D4}">
      <dsp:nvSpPr>
        <dsp:cNvPr id="0" name=""/>
        <dsp:cNvSpPr/>
      </dsp:nvSpPr>
      <dsp:spPr>
        <a:xfrm>
          <a:off x="118188" y="798809"/>
          <a:ext cx="6964403" cy="1423725"/>
        </a:xfrm>
        <a:prstGeom prst="roundRect">
          <a:avLst>
            <a:gd name="adj" fmla="val 105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122798" numCol="1" spcCol="1270" anchor="t" anchorCtr="0">
          <a:noAutofit/>
        </a:bodyPr>
        <a:lstStyle/>
        <a:p>
          <a:pPr lvl="0" algn="l" defTabSz="222250">
            <a:lnSpc>
              <a:spcPct val="90000"/>
            </a:lnSpc>
            <a:spcBef>
              <a:spcPct val="0"/>
            </a:spcBef>
            <a:spcAft>
              <a:spcPct val="35000"/>
            </a:spcAft>
          </a:pPr>
          <a:r>
            <a:rPr lang="tr-TR" sz="500" kern="1200" dirty="0" smtClean="0"/>
            <a:t>		</a:t>
          </a:r>
          <a:r>
            <a:rPr lang="tr-TR" sz="1600" b="1" kern="1200" dirty="0" smtClean="0"/>
            <a:t>“Sen” </a:t>
          </a:r>
          <a:r>
            <a:rPr lang="tr-TR" sz="1600" b="1" kern="1200" dirty="0" err="1" smtClean="0"/>
            <a:t>li</a:t>
          </a:r>
          <a:r>
            <a:rPr lang="tr-TR" sz="1600" b="1" kern="1200" dirty="0" smtClean="0"/>
            <a:t> cümle</a:t>
          </a:r>
          <a:r>
            <a:rPr lang="tr-TR" sz="1600" kern="1200" dirty="0" smtClean="0"/>
            <a:t>				                                </a:t>
          </a:r>
          <a:r>
            <a:rPr lang="tr-TR" sz="1600" b="1" kern="1200" dirty="0" smtClean="0"/>
            <a:t>“Ben” </a:t>
          </a:r>
          <a:r>
            <a:rPr lang="tr-TR" sz="1600" b="1" kern="1200" dirty="0" err="1" smtClean="0"/>
            <a:t>li</a:t>
          </a:r>
          <a:r>
            <a:rPr lang="tr-TR" sz="1600" b="1" kern="1200" dirty="0" smtClean="0"/>
            <a:t> cümle</a:t>
          </a:r>
        </a:p>
        <a:p>
          <a:pPr lvl="0" algn="l" defTabSz="222250">
            <a:lnSpc>
              <a:spcPct val="90000"/>
            </a:lnSpc>
            <a:spcBef>
              <a:spcPct val="0"/>
            </a:spcBef>
            <a:spcAft>
              <a:spcPct val="35000"/>
            </a:spcAft>
          </a:pPr>
          <a:r>
            <a:rPr lang="tr-TR" sz="1600" kern="1200" dirty="0" smtClean="0"/>
            <a:t>Yeterince açık konuşmuyorsun	        Söylemeye çalıştığın şeyi anlamıyorum</a:t>
          </a:r>
        </a:p>
        <a:p>
          <a:pPr lvl="0" algn="l" defTabSz="222250">
            <a:lnSpc>
              <a:spcPct val="90000"/>
            </a:lnSpc>
            <a:spcBef>
              <a:spcPct val="0"/>
            </a:spcBef>
            <a:spcAft>
              <a:spcPct val="35000"/>
            </a:spcAft>
          </a:pPr>
          <a:r>
            <a:rPr lang="tr-TR" sz="1600" kern="1200" dirty="0" smtClean="0"/>
            <a:t>Bana doğru söylemiyorsun	                  Bana doğruyu söylemediğini düşünüyorum</a:t>
          </a:r>
          <a:endParaRPr lang="tr-TR" sz="1600" kern="1200" dirty="0"/>
        </a:p>
      </dsp:txBody>
      <dsp:txXfrm>
        <a:off x="161972" y="842593"/>
        <a:ext cx="6876835" cy="1336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DAEEA-995F-433C-B5C0-A08A5CC171F5}">
      <dsp:nvSpPr>
        <dsp:cNvPr id="0" name=""/>
        <dsp:cNvSpPr/>
      </dsp:nvSpPr>
      <dsp:spPr>
        <a:xfrm rot="10800000">
          <a:off x="2798063" y="0"/>
          <a:ext cx="5431536" cy="2071701"/>
        </a:xfrm>
        <a:prstGeom prst="nonIsoscelesTrapezoid">
          <a:avLst>
            <a:gd name="adj1" fmla="val 0"/>
            <a:gd name="adj2" fmla="val 4502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Stres verici olay çok ciddi ise ve uzun sürerse organizma tükenir, artık organizmada geri dönüşü olmayan izler bırakır. </a:t>
          </a:r>
          <a:endParaRPr lang="tr-TR" sz="1800" kern="1200" dirty="0"/>
        </a:p>
      </dsp:txBody>
      <dsp:txXfrm rot="10800000">
        <a:off x="3730751" y="0"/>
        <a:ext cx="4498848" cy="2071701"/>
      </dsp:txXfrm>
    </dsp:sp>
    <dsp:sp modelId="{0726F4B4-2832-4A02-93C9-08E693B0BC82}">
      <dsp:nvSpPr>
        <dsp:cNvPr id="0" name=""/>
        <dsp:cNvSpPr/>
      </dsp:nvSpPr>
      <dsp:spPr>
        <a:xfrm>
          <a:off x="1865375" y="0"/>
          <a:ext cx="1865376" cy="2071701"/>
        </a:xfrm>
        <a:prstGeom prst="trapezoid">
          <a:avLst>
            <a:gd name="adj" fmla="val 5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tr-TR" sz="3200" b="1" kern="1200" dirty="0" smtClean="0"/>
            <a:t>Bitkinlik safhası </a:t>
          </a:r>
          <a:endParaRPr lang="tr-TR" sz="3200" kern="1200" dirty="0"/>
        </a:p>
      </dsp:txBody>
      <dsp:txXfrm>
        <a:off x="1865375" y="0"/>
        <a:ext cx="1865376" cy="2071701"/>
      </dsp:txXfrm>
    </dsp:sp>
    <dsp:sp modelId="{7C7F099E-CABE-45B7-AE16-1711436F1314}">
      <dsp:nvSpPr>
        <dsp:cNvPr id="0" name=""/>
        <dsp:cNvSpPr/>
      </dsp:nvSpPr>
      <dsp:spPr>
        <a:xfrm rot="10800000">
          <a:off x="3730751" y="2071702"/>
          <a:ext cx="4498848" cy="2071701"/>
        </a:xfrm>
        <a:prstGeom prst="nonIsoscelesTrapezoid">
          <a:avLst>
            <a:gd name="adj1" fmla="val 0"/>
            <a:gd name="adj2" fmla="val 4502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Organizma yüz yüze olduğu stres verici duruma karşı direncini yükseltir. Bu dönemi başarı ile aşarsa beden normale döner, başarısız olursa beden kuvvetten düşer.</a:t>
          </a:r>
          <a:br>
            <a:rPr lang="tr-TR" sz="1800" kern="1200" dirty="0" smtClean="0"/>
          </a:br>
          <a:endParaRPr lang="tr-TR" sz="1800" kern="1200" dirty="0"/>
        </a:p>
      </dsp:txBody>
      <dsp:txXfrm rot="10800000">
        <a:off x="4663440" y="2071702"/>
        <a:ext cx="3566160" cy="2071701"/>
      </dsp:txXfrm>
    </dsp:sp>
    <dsp:sp modelId="{E9A486AB-76CF-4BE0-A994-58FC2C0ABABC}">
      <dsp:nvSpPr>
        <dsp:cNvPr id="0" name=""/>
        <dsp:cNvSpPr/>
      </dsp:nvSpPr>
      <dsp:spPr>
        <a:xfrm>
          <a:off x="932687" y="2071702"/>
          <a:ext cx="3730752" cy="2071701"/>
        </a:xfrm>
        <a:prstGeom prst="trapezoid">
          <a:avLst>
            <a:gd name="adj" fmla="val 4502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tr-TR" sz="3200" b="1" kern="1200" dirty="0" smtClean="0"/>
            <a:t>Dayanıklılık safhası</a:t>
          </a:r>
          <a:endParaRPr lang="tr-TR" sz="3200" b="1" kern="1200" dirty="0"/>
        </a:p>
      </dsp:txBody>
      <dsp:txXfrm>
        <a:off x="1585569" y="2071702"/>
        <a:ext cx="2424988" cy="2071701"/>
      </dsp:txXfrm>
    </dsp:sp>
    <dsp:sp modelId="{C564B507-87BE-4CE6-BA39-BEFACE1F7BF6}">
      <dsp:nvSpPr>
        <dsp:cNvPr id="0" name=""/>
        <dsp:cNvSpPr/>
      </dsp:nvSpPr>
      <dsp:spPr>
        <a:xfrm rot="10800000">
          <a:off x="4663440" y="4143404"/>
          <a:ext cx="3566160" cy="2071701"/>
        </a:xfrm>
        <a:prstGeom prst="nonIsoscelesTrapezoid">
          <a:avLst>
            <a:gd name="adj1" fmla="val 0"/>
            <a:gd name="adj2" fmla="val 4502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rtl="0">
            <a:lnSpc>
              <a:spcPct val="90000"/>
            </a:lnSpc>
            <a:spcBef>
              <a:spcPct val="0"/>
            </a:spcBef>
            <a:spcAft>
              <a:spcPct val="15000"/>
            </a:spcAft>
            <a:buChar char="••"/>
          </a:pPr>
          <a:r>
            <a:rPr lang="tr-TR" sz="1800" kern="1200" dirty="0" smtClean="0"/>
            <a:t>Bu dönem, organizmanın dış uyaranı stres olarak algıladığı durumdur. Organizma mücadele ederek ya da kaçarak stresten korunmaya çalışır.</a:t>
          </a:r>
          <a:endParaRPr lang="tr-TR" sz="1800" kern="1200" dirty="0"/>
        </a:p>
      </dsp:txBody>
      <dsp:txXfrm rot="10800000">
        <a:off x="5596127" y="4143404"/>
        <a:ext cx="2633472" cy="2071701"/>
      </dsp:txXfrm>
    </dsp:sp>
    <dsp:sp modelId="{A04609ED-B02C-4544-A3B1-EC6040C6394D}">
      <dsp:nvSpPr>
        <dsp:cNvPr id="0" name=""/>
        <dsp:cNvSpPr/>
      </dsp:nvSpPr>
      <dsp:spPr>
        <a:xfrm>
          <a:off x="0" y="4143404"/>
          <a:ext cx="5596127" cy="2071701"/>
        </a:xfrm>
        <a:prstGeom prst="trapezoid">
          <a:avLst>
            <a:gd name="adj" fmla="val 4502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rtl="0">
            <a:lnSpc>
              <a:spcPct val="90000"/>
            </a:lnSpc>
            <a:spcBef>
              <a:spcPct val="0"/>
            </a:spcBef>
            <a:spcAft>
              <a:spcPct val="35000"/>
            </a:spcAft>
          </a:pPr>
          <a:r>
            <a:rPr lang="tr-TR" sz="3200" b="1" kern="1200" dirty="0" smtClean="0"/>
            <a:t>Alarm Reaksiyonu</a:t>
          </a:r>
          <a:endParaRPr lang="tr-TR" sz="3200" b="1" kern="1200" dirty="0"/>
        </a:p>
      </dsp:txBody>
      <dsp:txXfrm>
        <a:off x="979322" y="4143404"/>
        <a:ext cx="3637483" cy="207170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898972" y="0"/>
          <a:ext cx="2483618" cy="280201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İmajinasyon</a:t>
          </a:r>
          <a:r>
            <a:rPr lang="tr-TR" sz="2800" b="1" kern="1200" dirty="0" smtClean="0">
              <a:solidFill>
                <a:schemeClr val="bg1"/>
              </a:solidFill>
            </a:rPr>
            <a:t> (Zihinde Canlandırma)</a:t>
          </a:r>
          <a:endParaRPr lang="tr-TR" sz="2800" b="1" kern="1200" dirty="0">
            <a:solidFill>
              <a:schemeClr val="bg1"/>
            </a:solidFill>
          </a:endParaRPr>
        </a:p>
      </dsp:txBody>
      <dsp:txXfrm>
        <a:off x="1020212" y="121240"/>
        <a:ext cx="2241138" cy="255953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NöroPlastisite</a:t>
          </a:r>
          <a:endParaRPr lang="tr-TR" sz="2800" b="1" kern="1200" dirty="0">
            <a:solidFill>
              <a:schemeClr val="bg1"/>
            </a:solidFill>
          </a:endParaRPr>
        </a:p>
      </dsp:txBody>
      <dsp:txXfrm>
        <a:off x="1428785" y="35587"/>
        <a:ext cx="7480284" cy="65782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900757" y="0"/>
          <a:ext cx="2483618" cy="2802014"/>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rPr>
            <a:t>Beyin Plastisitesi</a:t>
          </a:r>
          <a:endParaRPr lang="tr-TR" sz="2800" b="1" kern="1200" dirty="0">
            <a:solidFill>
              <a:schemeClr val="bg1"/>
            </a:solidFill>
          </a:endParaRPr>
        </a:p>
      </dsp:txBody>
      <dsp:txXfrm>
        <a:off x="1021997" y="121240"/>
        <a:ext cx="2241138" cy="255953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9DB5F-837B-4411-BB2C-109FD193A10C}">
      <dsp:nvSpPr>
        <dsp:cNvPr id="0" name=""/>
        <dsp:cNvSpPr/>
      </dsp:nvSpPr>
      <dsp:spPr>
        <a:xfrm rot="5400000">
          <a:off x="3514779" y="122092"/>
          <a:ext cx="1866144" cy="16235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Dışsal Uyaranlar </a:t>
          </a:r>
          <a:endParaRPr lang="tr-TR" sz="1800" kern="1200" dirty="0"/>
        </a:p>
      </dsp:txBody>
      <dsp:txXfrm rot="-5400000">
        <a:off x="3889080" y="291600"/>
        <a:ext cx="1117541" cy="1284530"/>
      </dsp:txXfrm>
    </dsp:sp>
    <dsp:sp modelId="{76F64F9F-CDD8-4F70-8D99-814F641357CD}">
      <dsp:nvSpPr>
        <dsp:cNvPr id="0" name=""/>
        <dsp:cNvSpPr/>
      </dsp:nvSpPr>
      <dsp:spPr>
        <a:xfrm>
          <a:off x="5308891" y="374021"/>
          <a:ext cx="2082617" cy="1119686"/>
        </a:xfrm>
        <a:prstGeom prst="rect">
          <a:avLst/>
        </a:prstGeom>
        <a:noFill/>
        <a:ln>
          <a:noFill/>
        </a:ln>
        <a:effectLst/>
      </dsp:spPr>
      <dsp:style>
        <a:lnRef idx="0">
          <a:scrgbClr r="0" g="0" b="0"/>
        </a:lnRef>
        <a:fillRef idx="0">
          <a:scrgbClr r="0" g="0" b="0"/>
        </a:fillRef>
        <a:effectRef idx="0">
          <a:scrgbClr r="0" g="0" b="0"/>
        </a:effectRef>
        <a:fontRef idx="minor"/>
      </dsp:style>
    </dsp:sp>
    <dsp:sp modelId="{366254A5-E631-4F42-92C9-DA41DC748EC8}">
      <dsp:nvSpPr>
        <dsp:cNvPr id="0" name=""/>
        <dsp:cNvSpPr/>
      </dsp:nvSpPr>
      <dsp:spPr>
        <a:xfrm rot="5400000">
          <a:off x="1761349" y="122092"/>
          <a:ext cx="1866144" cy="16235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tr-TR" sz="2400" kern="1200" dirty="0" smtClean="0"/>
            <a:t>Egzersiz</a:t>
          </a:r>
          <a:endParaRPr lang="tr-TR" sz="2600" kern="1200" dirty="0"/>
        </a:p>
      </dsp:txBody>
      <dsp:txXfrm rot="-5400000">
        <a:off x="2135650" y="291600"/>
        <a:ext cx="1117541" cy="1284530"/>
      </dsp:txXfrm>
    </dsp:sp>
    <dsp:sp modelId="{A19FBA76-C547-4037-9CEB-A9B4A1C37955}">
      <dsp:nvSpPr>
        <dsp:cNvPr id="0" name=""/>
        <dsp:cNvSpPr/>
      </dsp:nvSpPr>
      <dsp:spPr>
        <a:xfrm rot="5400000">
          <a:off x="2634705" y="1706076"/>
          <a:ext cx="1866144" cy="16235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Yeni Şeylere Açık Olma</a:t>
          </a:r>
          <a:endParaRPr lang="tr-TR" sz="2000" kern="1200" dirty="0"/>
        </a:p>
      </dsp:txBody>
      <dsp:txXfrm rot="-5400000">
        <a:off x="3009006" y="1875584"/>
        <a:ext cx="1117541" cy="1284530"/>
      </dsp:txXfrm>
    </dsp:sp>
    <dsp:sp modelId="{E7ADCCEE-F7DD-496F-93C1-6D7F89B01AAA}">
      <dsp:nvSpPr>
        <dsp:cNvPr id="0" name=""/>
        <dsp:cNvSpPr/>
      </dsp:nvSpPr>
      <dsp:spPr>
        <a:xfrm>
          <a:off x="673387" y="1958005"/>
          <a:ext cx="2015436" cy="1119686"/>
        </a:xfrm>
        <a:prstGeom prst="rect">
          <a:avLst/>
        </a:prstGeom>
        <a:noFill/>
        <a:ln>
          <a:noFill/>
        </a:ln>
        <a:effectLst/>
      </dsp:spPr>
      <dsp:style>
        <a:lnRef idx="0">
          <a:scrgbClr r="0" g="0" b="0"/>
        </a:lnRef>
        <a:fillRef idx="0">
          <a:scrgbClr r="0" g="0" b="0"/>
        </a:fillRef>
        <a:effectRef idx="0">
          <a:scrgbClr r="0" g="0" b="0"/>
        </a:effectRef>
        <a:fontRef idx="minor"/>
      </dsp:style>
    </dsp:sp>
    <dsp:sp modelId="{B170AD1F-C658-464E-B18E-7DABE177390C}">
      <dsp:nvSpPr>
        <dsp:cNvPr id="0" name=""/>
        <dsp:cNvSpPr/>
      </dsp:nvSpPr>
      <dsp:spPr>
        <a:xfrm rot="5400000">
          <a:off x="4344478" y="1738509"/>
          <a:ext cx="1866144" cy="16235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tr-TR" sz="1800" kern="1200" dirty="0" smtClean="0"/>
            <a:t>Monoton Yaşamdan Uzaklaşma</a:t>
          </a:r>
          <a:endParaRPr lang="tr-TR" sz="1800" kern="1200" dirty="0"/>
        </a:p>
      </dsp:txBody>
      <dsp:txXfrm rot="-5400000">
        <a:off x="4718779" y="1908017"/>
        <a:ext cx="1117541" cy="1284530"/>
      </dsp:txXfrm>
    </dsp:sp>
    <dsp:sp modelId="{E8E7BFE9-6ED7-40D4-A7DC-05B4A59C2ACC}">
      <dsp:nvSpPr>
        <dsp:cNvPr id="0" name=""/>
        <dsp:cNvSpPr/>
      </dsp:nvSpPr>
      <dsp:spPr>
        <a:xfrm rot="5400000">
          <a:off x="3514779" y="3290059"/>
          <a:ext cx="1866144" cy="16235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kern="1200" dirty="0" smtClean="0"/>
            <a:t>Alternatif Oluşturma</a:t>
          </a:r>
          <a:endParaRPr lang="tr-TR" sz="1800" kern="1200" dirty="0"/>
        </a:p>
      </dsp:txBody>
      <dsp:txXfrm rot="-5400000">
        <a:off x="3889080" y="3459567"/>
        <a:ext cx="1117541" cy="1284530"/>
      </dsp:txXfrm>
    </dsp:sp>
    <dsp:sp modelId="{86B44050-6A9B-42E6-8869-708A7AF15255}">
      <dsp:nvSpPr>
        <dsp:cNvPr id="0" name=""/>
        <dsp:cNvSpPr/>
      </dsp:nvSpPr>
      <dsp:spPr>
        <a:xfrm>
          <a:off x="5308891" y="3541989"/>
          <a:ext cx="2082617" cy="1119686"/>
        </a:xfrm>
        <a:prstGeom prst="rect">
          <a:avLst/>
        </a:prstGeom>
        <a:noFill/>
        <a:ln>
          <a:noFill/>
        </a:ln>
        <a:effectLst/>
      </dsp:spPr>
      <dsp:style>
        <a:lnRef idx="0">
          <a:scrgbClr r="0" g="0" b="0"/>
        </a:lnRef>
        <a:fillRef idx="0">
          <a:scrgbClr r="0" g="0" b="0"/>
        </a:fillRef>
        <a:effectRef idx="0">
          <a:scrgbClr r="0" g="0" b="0"/>
        </a:effectRef>
        <a:fontRef idx="minor"/>
      </dsp:style>
    </dsp:sp>
    <dsp:sp modelId="{E44DF44F-689C-4FD9-B8FF-0779EF1A152E}">
      <dsp:nvSpPr>
        <dsp:cNvPr id="0" name=""/>
        <dsp:cNvSpPr/>
      </dsp:nvSpPr>
      <dsp:spPr>
        <a:xfrm rot="5400000">
          <a:off x="1717692" y="3290852"/>
          <a:ext cx="1866144" cy="1623545"/>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tr-TR" sz="2200" kern="1200" dirty="0" smtClean="0"/>
            <a:t>Yeni kişilerle tanışma</a:t>
          </a:r>
          <a:endParaRPr lang="tr-TR" sz="2200" kern="1200" dirty="0"/>
        </a:p>
      </dsp:txBody>
      <dsp:txXfrm rot="-5400000">
        <a:off x="2091993" y="3460360"/>
        <a:ext cx="1117541" cy="128453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rPr>
            <a:t>Belirsizlikle Barışmak</a:t>
          </a:r>
          <a:endParaRPr lang="tr-TR" sz="2800" b="1" kern="1200" dirty="0">
            <a:solidFill>
              <a:schemeClr val="bg1"/>
            </a:solidFill>
          </a:endParaRPr>
        </a:p>
      </dsp:txBody>
      <dsp:txXfrm>
        <a:off x="1428785" y="35587"/>
        <a:ext cx="7480284" cy="65782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rPr>
            <a:t>Kaygının Kabulü</a:t>
          </a:r>
          <a:endParaRPr lang="tr-TR" sz="2800" b="1" kern="1200" dirty="0">
            <a:solidFill>
              <a:schemeClr val="bg1"/>
            </a:solidFill>
          </a:endParaRPr>
        </a:p>
      </dsp:txBody>
      <dsp:txXfrm>
        <a:off x="1428785" y="35587"/>
        <a:ext cx="7480284" cy="65782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53432"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rPr>
            <a:t>Bilinçli Farkındalık (</a:t>
          </a:r>
          <a:r>
            <a:rPr lang="tr-TR" sz="2800" b="1" kern="1200" dirty="0" err="1" smtClean="0">
              <a:solidFill>
                <a:schemeClr val="bg1"/>
              </a:solidFill>
            </a:rPr>
            <a:t>Mindfulness</a:t>
          </a:r>
          <a:r>
            <a:rPr lang="tr-TR" sz="2800" b="1" kern="1200" dirty="0" smtClean="0">
              <a:solidFill>
                <a:schemeClr val="bg1"/>
              </a:solidFill>
            </a:rPr>
            <a:t>)</a:t>
          </a:r>
          <a:endParaRPr lang="tr-TR" sz="2800" b="1" kern="1200" dirty="0">
            <a:solidFill>
              <a:schemeClr val="bg1"/>
            </a:solidFill>
          </a:endParaRPr>
        </a:p>
      </dsp:txBody>
      <dsp:txXfrm>
        <a:off x="1389019" y="35587"/>
        <a:ext cx="7480284" cy="65782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smtClean="0">
              <a:solidFill>
                <a:schemeClr val="bg1"/>
              </a:solidFill>
            </a:rPr>
            <a:t>Öz-şefkat</a:t>
          </a:r>
          <a:endParaRPr lang="tr-TR" sz="2800" b="1" kern="1200" dirty="0">
            <a:solidFill>
              <a:schemeClr val="bg1"/>
            </a:solidFill>
          </a:endParaRPr>
        </a:p>
      </dsp:txBody>
      <dsp:txXfrm>
        <a:off x="1428785" y="35587"/>
        <a:ext cx="7480284" cy="65782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Paradoksik</a:t>
          </a:r>
          <a:r>
            <a:rPr lang="tr-TR" sz="2800" b="1" kern="1200" dirty="0" smtClean="0">
              <a:solidFill>
                <a:schemeClr val="bg1"/>
              </a:solidFill>
            </a:rPr>
            <a:t> Niyet</a:t>
          </a:r>
          <a:endParaRPr lang="tr-TR" sz="2800" b="1" kern="1200" dirty="0">
            <a:solidFill>
              <a:schemeClr val="bg1"/>
            </a:solidFill>
          </a:endParaRPr>
        </a:p>
      </dsp:txBody>
      <dsp:txXfrm>
        <a:off x="1428785" y="35587"/>
        <a:ext cx="7480284" cy="65782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Paradoksik</a:t>
          </a:r>
          <a:r>
            <a:rPr lang="tr-TR" sz="2800" b="1" kern="1200" dirty="0" smtClean="0">
              <a:solidFill>
                <a:schemeClr val="bg1"/>
              </a:solidFill>
            </a:rPr>
            <a:t> Niyet</a:t>
          </a:r>
          <a:endParaRPr lang="tr-TR" sz="2800" b="1" kern="1200" dirty="0">
            <a:solidFill>
              <a:schemeClr val="bg1"/>
            </a:solidFill>
          </a:endParaRPr>
        </a:p>
      </dsp:txBody>
      <dsp:txXfrm>
        <a:off x="1428785" y="35587"/>
        <a:ext cx="7480284" cy="657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9195C-FC69-4B00-9E74-C23497806F7B}">
      <dsp:nvSpPr>
        <dsp:cNvPr id="0" name=""/>
        <dsp:cNvSpPr/>
      </dsp:nvSpPr>
      <dsp:spPr>
        <a:xfrm>
          <a:off x="0" y="32219"/>
          <a:ext cx="8229600" cy="795600"/>
        </a:xfrm>
        <a:prstGeom prst="roundRect">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Aşırı iş yükünün kişilerde stres oluşturduğu söylenebilir. Bunun yanında yetersiz iş yükü de stres oluşturmaktadır.</a:t>
          </a:r>
        </a:p>
      </dsp:txBody>
      <dsp:txXfrm>
        <a:off x="38838" y="71057"/>
        <a:ext cx="8151924" cy="717924"/>
      </dsp:txXfrm>
    </dsp:sp>
    <dsp:sp modelId="{53B14B56-A74C-493F-B3CD-9E57749C5E28}">
      <dsp:nvSpPr>
        <dsp:cNvPr id="0" name=""/>
        <dsp:cNvSpPr/>
      </dsp:nvSpPr>
      <dsp:spPr>
        <a:xfrm>
          <a:off x="371401" y="885419"/>
          <a:ext cx="7486796" cy="795600"/>
        </a:xfrm>
        <a:prstGeom prst="roundRect">
          <a:avLst/>
        </a:prstGeom>
        <a:gradFill rotWithShape="0">
          <a:gsLst>
            <a:gs pos="0">
              <a:schemeClr val="accent4">
                <a:shade val="80000"/>
                <a:hueOff val="-35312"/>
                <a:satOff val="-873"/>
                <a:lumOff val="4998"/>
                <a:alphaOff val="0"/>
                <a:tint val="50000"/>
                <a:satMod val="300000"/>
              </a:schemeClr>
            </a:gs>
            <a:gs pos="35000">
              <a:schemeClr val="accent4">
                <a:shade val="80000"/>
                <a:hueOff val="-35312"/>
                <a:satOff val="-873"/>
                <a:lumOff val="4998"/>
                <a:alphaOff val="0"/>
                <a:tint val="37000"/>
                <a:satMod val="300000"/>
              </a:schemeClr>
            </a:gs>
            <a:gs pos="100000">
              <a:schemeClr val="accent4">
                <a:shade val="80000"/>
                <a:hueOff val="-35312"/>
                <a:satOff val="-873"/>
                <a:lumOff val="49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İş-Aile yaşamı arasındaki çatışmanın da strese neden olduğunu söyleyebiliriz.</a:t>
          </a:r>
          <a:endParaRPr lang="tr-TR" sz="2000" kern="1200" dirty="0"/>
        </a:p>
      </dsp:txBody>
      <dsp:txXfrm>
        <a:off x="410239" y="924257"/>
        <a:ext cx="7409120" cy="717924"/>
      </dsp:txXfrm>
    </dsp:sp>
    <dsp:sp modelId="{AC2AFBE7-958F-4A77-B19A-B46893DE9C02}">
      <dsp:nvSpPr>
        <dsp:cNvPr id="0" name=""/>
        <dsp:cNvSpPr/>
      </dsp:nvSpPr>
      <dsp:spPr>
        <a:xfrm>
          <a:off x="657174" y="1738619"/>
          <a:ext cx="6915250" cy="795600"/>
        </a:xfrm>
        <a:prstGeom prst="roundRect">
          <a:avLst/>
        </a:prstGeom>
        <a:gradFill rotWithShape="0">
          <a:gsLst>
            <a:gs pos="0">
              <a:schemeClr val="accent4">
                <a:shade val="80000"/>
                <a:hueOff val="-70623"/>
                <a:satOff val="-1746"/>
                <a:lumOff val="9995"/>
                <a:alphaOff val="0"/>
                <a:tint val="50000"/>
                <a:satMod val="300000"/>
              </a:schemeClr>
            </a:gs>
            <a:gs pos="35000">
              <a:schemeClr val="accent4">
                <a:shade val="80000"/>
                <a:hueOff val="-70623"/>
                <a:satOff val="-1746"/>
                <a:lumOff val="9995"/>
                <a:alphaOff val="0"/>
                <a:tint val="37000"/>
                <a:satMod val="300000"/>
              </a:schemeClr>
            </a:gs>
            <a:gs pos="100000">
              <a:schemeClr val="accent4">
                <a:shade val="80000"/>
                <a:hueOff val="-70623"/>
                <a:satOff val="-1746"/>
                <a:lumOff val="99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Çalışanın iş yerindeki rol belirsizliği ve rol çatışması da iş stresine neden olmaktadır.</a:t>
          </a:r>
          <a:endParaRPr lang="tr-TR" sz="2000" kern="1200" dirty="0"/>
        </a:p>
      </dsp:txBody>
      <dsp:txXfrm>
        <a:off x="696012" y="1777457"/>
        <a:ext cx="6837574" cy="717924"/>
      </dsp:txXfrm>
    </dsp:sp>
    <dsp:sp modelId="{46BC1F52-B913-4662-88EB-115993A13119}">
      <dsp:nvSpPr>
        <dsp:cNvPr id="0" name=""/>
        <dsp:cNvSpPr/>
      </dsp:nvSpPr>
      <dsp:spPr>
        <a:xfrm>
          <a:off x="1014380" y="2591819"/>
          <a:ext cx="6200839" cy="795600"/>
        </a:xfrm>
        <a:prstGeom prst="roundRect">
          <a:avLst/>
        </a:prstGeom>
        <a:gradFill rotWithShape="0">
          <a:gsLst>
            <a:gs pos="0">
              <a:schemeClr val="accent4">
                <a:shade val="80000"/>
                <a:hueOff val="-105935"/>
                <a:satOff val="-2619"/>
                <a:lumOff val="14993"/>
                <a:alphaOff val="0"/>
                <a:tint val="50000"/>
                <a:satMod val="300000"/>
              </a:schemeClr>
            </a:gs>
            <a:gs pos="35000">
              <a:schemeClr val="accent4">
                <a:shade val="80000"/>
                <a:hueOff val="-105935"/>
                <a:satOff val="-2619"/>
                <a:lumOff val="14993"/>
                <a:alphaOff val="0"/>
                <a:tint val="37000"/>
                <a:satMod val="300000"/>
              </a:schemeClr>
            </a:gs>
            <a:gs pos="100000">
              <a:schemeClr val="accent4">
                <a:shade val="80000"/>
                <a:hueOff val="-105935"/>
                <a:satOff val="-2619"/>
                <a:lumOff val="1499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İş yerinde psikolojik taciz(</a:t>
          </a:r>
          <a:r>
            <a:rPr lang="tr-TR" sz="2000" kern="1200" dirty="0" err="1" smtClean="0"/>
            <a:t>mobbing</a:t>
          </a:r>
          <a:r>
            <a:rPr lang="tr-TR" sz="2000" kern="1200" dirty="0" smtClean="0"/>
            <a:t>) iş stresini artırmaktadır.</a:t>
          </a:r>
          <a:endParaRPr lang="tr-TR" sz="2000" kern="1200" dirty="0"/>
        </a:p>
      </dsp:txBody>
      <dsp:txXfrm>
        <a:off x="1053218" y="2630657"/>
        <a:ext cx="6123163" cy="717924"/>
      </dsp:txXfrm>
    </dsp:sp>
    <dsp:sp modelId="{6497FA1D-2375-45EB-B473-F062606B8654}">
      <dsp:nvSpPr>
        <dsp:cNvPr id="0" name=""/>
        <dsp:cNvSpPr/>
      </dsp:nvSpPr>
      <dsp:spPr>
        <a:xfrm>
          <a:off x="1442978" y="3445019"/>
          <a:ext cx="5343643" cy="795600"/>
        </a:xfrm>
        <a:prstGeom prst="roundRect">
          <a:avLst/>
        </a:prstGeom>
        <a:gradFill rotWithShape="0">
          <a:gsLst>
            <a:gs pos="0">
              <a:schemeClr val="accent4">
                <a:shade val="80000"/>
                <a:hueOff val="-141246"/>
                <a:satOff val="-3492"/>
                <a:lumOff val="19990"/>
                <a:alphaOff val="0"/>
                <a:tint val="50000"/>
                <a:satMod val="300000"/>
              </a:schemeClr>
            </a:gs>
            <a:gs pos="35000">
              <a:schemeClr val="accent4">
                <a:shade val="80000"/>
                <a:hueOff val="-141246"/>
                <a:satOff val="-3492"/>
                <a:lumOff val="19990"/>
                <a:alphaOff val="0"/>
                <a:tint val="37000"/>
                <a:satMod val="300000"/>
              </a:schemeClr>
            </a:gs>
            <a:gs pos="100000">
              <a:schemeClr val="accent4">
                <a:shade val="80000"/>
                <a:hueOff val="-141246"/>
                <a:satOff val="-3492"/>
                <a:lumOff val="1999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Kişinin kendine güvensizliği stresi artıran bir başka faktördür.</a:t>
          </a:r>
          <a:endParaRPr lang="tr-TR" sz="2000" kern="1200" dirty="0"/>
        </a:p>
      </dsp:txBody>
      <dsp:txXfrm>
        <a:off x="1481816" y="3483857"/>
        <a:ext cx="5265967" cy="717924"/>
      </dsp:txXfrm>
    </dsp:sp>
    <dsp:sp modelId="{6718E740-D70B-49EB-8789-5522DA170CCB}">
      <dsp:nvSpPr>
        <dsp:cNvPr id="0" name=""/>
        <dsp:cNvSpPr/>
      </dsp:nvSpPr>
      <dsp:spPr>
        <a:xfrm>
          <a:off x="1943049" y="4298218"/>
          <a:ext cx="4343500" cy="795600"/>
        </a:xfrm>
        <a:prstGeom prst="roundRect">
          <a:avLst/>
        </a:prstGeom>
        <a:gradFill rotWithShape="0">
          <a:gsLst>
            <a:gs pos="0">
              <a:schemeClr val="accent4">
                <a:shade val="80000"/>
                <a:hueOff val="-176558"/>
                <a:satOff val="-4365"/>
                <a:lumOff val="24988"/>
                <a:alphaOff val="0"/>
                <a:tint val="50000"/>
                <a:satMod val="300000"/>
              </a:schemeClr>
            </a:gs>
            <a:gs pos="35000">
              <a:schemeClr val="accent4">
                <a:shade val="80000"/>
                <a:hueOff val="-176558"/>
                <a:satOff val="-4365"/>
                <a:lumOff val="24988"/>
                <a:alphaOff val="0"/>
                <a:tint val="37000"/>
                <a:satMod val="300000"/>
              </a:schemeClr>
            </a:gs>
            <a:gs pos="100000">
              <a:schemeClr val="accent4">
                <a:shade val="80000"/>
                <a:hueOff val="-176558"/>
                <a:satOff val="-4365"/>
                <a:lumOff val="2498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İçe dönük kişilerde stresin daha fazla olduğu söylenebilir.</a:t>
          </a:r>
          <a:endParaRPr lang="tr-TR" sz="2000" kern="1200" dirty="0"/>
        </a:p>
      </dsp:txBody>
      <dsp:txXfrm>
        <a:off x="1981887" y="4337056"/>
        <a:ext cx="4265824" cy="71792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Paradoksik</a:t>
          </a:r>
          <a:r>
            <a:rPr lang="tr-TR" sz="2800" b="1" kern="1200" dirty="0" smtClean="0">
              <a:solidFill>
                <a:schemeClr val="bg1"/>
              </a:solidFill>
            </a:rPr>
            <a:t> Niyet Örnekleri</a:t>
          </a:r>
          <a:endParaRPr lang="tr-TR" sz="2800" b="1" kern="1200" dirty="0">
            <a:solidFill>
              <a:schemeClr val="bg1"/>
            </a:solidFill>
          </a:endParaRPr>
        </a:p>
      </dsp:txBody>
      <dsp:txXfrm>
        <a:off x="1428785" y="35587"/>
        <a:ext cx="7480284" cy="6578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Paradoksik</a:t>
          </a:r>
          <a:r>
            <a:rPr lang="tr-TR" sz="2800" b="1" kern="1200" dirty="0" smtClean="0">
              <a:solidFill>
                <a:schemeClr val="bg1"/>
              </a:solidFill>
            </a:rPr>
            <a:t> Niyet Örnekleri</a:t>
          </a:r>
          <a:endParaRPr lang="tr-TR" sz="2800" b="1" kern="1200" dirty="0">
            <a:solidFill>
              <a:schemeClr val="bg1"/>
            </a:solidFill>
          </a:endParaRPr>
        </a:p>
      </dsp:txBody>
      <dsp:txXfrm>
        <a:off x="1428785" y="35587"/>
        <a:ext cx="7480284" cy="65782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97A86-421D-4BC8-B614-0C82E70AB491}">
      <dsp:nvSpPr>
        <dsp:cNvPr id="0" name=""/>
        <dsp:cNvSpPr/>
      </dsp:nvSpPr>
      <dsp:spPr>
        <a:xfrm>
          <a:off x="1393198" y="0"/>
          <a:ext cx="7551458" cy="728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tr-TR" sz="2800" b="1" kern="1200" dirty="0" err="1" smtClean="0">
              <a:solidFill>
                <a:schemeClr val="bg1"/>
              </a:solidFill>
            </a:rPr>
            <a:t>Paradoksik</a:t>
          </a:r>
          <a:r>
            <a:rPr lang="tr-TR" sz="2800" b="1" kern="1200" dirty="0" smtClean="0">
              <a:solidFill>
                <a:schemeClr val="bg1"/>
              </a:solidFill>
            </a:rPr>
            <a:t> Niyet Örnekleri</a:t>
          </a:r>
          <a:endParaRPr lang="tr-TR" sz="2800" b="1" kern="1200" dirty="0">
            <a:solidFill>
              <a:schemeClr val="bg1"/>
            </a:solidFill>
          </a:endParaRPr>
        </a:p>
      </dsp:txBody>
      <dsp:txXfrm>
        <a:off x="1428785" y="35587"/>
        <a:ext cx="7480284" cy="657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85E2E-315D-46C9-9306-9D3BD097E384}">
      <dsp:nvSpPr>
        <dsp:cNvPr id="0" name=""/>
        <dsp:cNvSpPr/>
      </dsp:nvSpPr>
      <dsp:spPr>
        <a:xfrm>
          <a:off x="3083005" y="2448909"/>
          <a:ext cx="2063588" cy="2063588"/>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Çalışanların yoğun strese maruz kalmaları sonucunda</a:t>
          </a:r>
          <a:endParaRPr lang="tr-TR" sz="2000" kern="1200" dirty="0"/>
        </a:p>
      </dsp:txBody>
      <dsp:txXfrm>
        <a:off x="3385210" y="2751114"/>
        <a:ext cx="1459178" cy="1459178"/>
      </dsp:txXfrm>
    </dsp:sp>
    <dsp:sp modelId="{7B101343-D6AC-4180-8990-665EC8A5CBCC}">
      <dsp:nvSpPr>
        <dsp:cNvPr id="0" name=""/>
        <dsp:cNvSpPr/>
      </dsp:nvSpPr>
      <dsp:spPr>
        <a:xfrm rot="2154467">
          <a:off x="2489383" y="2374728"/>
          <a:ext cx="877311"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F9A822-B8E1-46FC-857B-ADE81B656A1B}">
      <dsp:nvSpPr>
        <dsp:cNvPr id="0" name=""/>
        <dsp:cNvSpPr/>
      </dsp:nvSpPr>
      <dsp:spPr>
        <a:xfrm>
          <a:off x="614331" y="887453"/>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dirty="0" smtClean="0"/>
            <a:t>Yöneten ve yönetilenler arasında uyumsuzluk</a:t>
          </a:r>
          <a:endParaRPr lang="tr-TR" sz="2400" kern="1200" dirty="0"/>
        </a:p>
      </dsp:txBody>
      <dsp:txXfrm>
        <a:off x="660266" y="933388"/>
        <a:ext cx="1868538" cy="1476457"/>
      </dsp:txXfrm>
    </dsp:sp>
    <dsp:sp modelId="{B969CDEC-483E-46BB-BF71-A86C244E11CF}">
      <dsp:nvSpPr>
        <dsp:cNvPr id="0" name=""/>
        <dsp:cNvSpPr/>
      </dsp:nvSpPr>
      <dsp:spPr>
        <a:xfrm rot="5465059">
          <a:off x="3689264" y="1696633"/>
          <a:ext cx="884316"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D24FA-3981-4729-B170-E742CBAC440E}">
      <dsp:nvSpPr>
        <dsp:cNvPr id="0" name=""/>
        <dsp:cNvSpPr/>
      </dsp:nvSpPr>
      <dsp:spPr>
        <a:xfrm>
          <a:off x="3186112" y="0"/>
          <a:ext cx="1960408" cy="15177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dirty="0" smtClean="0"/>
            <a:t>Çalışanlarda tatminsizlik ve moral kaybı</a:t>
          </a:r>
          <a:endParaRPr lang="tr-TR" sz="2400" kern="1200" dirty="0"/>
        </a:p>
      </dsp:txBody>
      <dsp:txXfrm>
        <a:off x="3230566" y="44454"/>
        <a:ext cx="1871500" cy="1428856"/>
      </dsp:txXfrm>
    </dsp:sp>
    <dsp:sp modelId="{FA0BE7CF-4D5E-4F30-82EF-8D5AF6DF6159}">
      <dsp:nvSpPr>
        <dsp:cNvPr id="0" name=""/>
        <dsp:cNvSpPr/>
      </dsp:nvSpPr>
      <dsp:spPr>
        <a:xfrm rot="8725397">
          <a:off x="4817620" y="2234716"/>
          <a:ext cx="1211557" cy="5881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A1E6C4-2A38-4BA7-A263-E730C57EF0D2}">
      <dsp:nvSpPr>
        <dsp:cNvPr id="0" name=""/>
        <dsp:cNvSpPr/>
      </dsp:nvSpPr>
      <dsp:spPr>
        <a:xfrm>
          <a:off x="5900742" y="760527"/>
          <a:ext cx="1960408" cy="156832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tr-TR" sz="2400" kern="1200" dirty="0" smtClean="0"/>
            <a:t>Örgütte kalite, üretim ve verimlilik sorunu</a:t>
          </a:r>
          <a:endParaRPr lang="tr-TR" sz="2400" kern="1200" dirty="0"/>
        </a:p>
      </dsp:txBody>
      <dsp:txXfrm>
        <a:off x="5946677" y="806462"/>
        <a:ext cx="1868538" cy="14764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56EFB2-1523-40E8-84A7-0C15BFAEA8BD}">
      <dsp:nvSpPr>
        <dsp:cNvPr id="0" name=""/>
        <dsp:cNvSpPr/>
      </dsp:nvSpPr>
      <dsp:spPr>
        <a:xfrm rot="16200000">
          <a:off x="-956010" y="957014"/>
          <a:ext cx="4525963" cy="2611933"/>
        </a:xfrm>
        <a:prstGeom prst="flowChartManualOperation">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80470" bIns="0" numCol="1" spcCol="1270" anchor="ctr" anchorCtr="0">
          <a:noAutofit/>
        </a:bodyPr>
        <a:lstStyle/>
        <a:p>
          <a:pPr lvl="0" algn="l" defTabSz="1244600" rtl="0">
            <a:lnSpc>
              <a:spcPct val="90000"/>
            </a:lnSpc>
            <a:spcBef>
              <a:spcPct val="0"/>
            </a:spcBef>
            <a:spcAft>
              <a:spcPct val="35000"/>
            </a:spcAft>
          </a:pPr>
          <a:r>
            <a:rPr lang="tr-TR" sz="2800" kern="1200" dirty="0" smtClean="0"/>
            <a:t>Çevresel Faktörlere Karşı    Etkili		</a:t>
          </a:r>
          <a:endParaRPr lang="tr-TR" sz="2800" kern="1200" dirty="0"/>
        </a:p>
      </dsp:txBody>
      <dsp:txXfrm rot="5400000">
        <a:off x="1005" y="905192"/>
        <a:ext cx="2611933" cy="2715577"/>
      </dsp:txXfrm>
    </dsp:sp>
    <dsp:sp modelId="{12A20A28-C612-433E-AE53-72C6B72F3E7F}">
      <dsp:nvSpPr>
        <dsp:cNvPr id="0" name=""/>
        <dsp:cNvSpPr/>
      </dsp:nvSpPr>
      <dsp:spPr>
        <a:xfrm rot="16200000">
          <a:off x="4660651" y="957014"/>
          <a:ext cx="4525963" cy="2611933"/>
        </a:xfrm>
        <a:prstGeom prst="flowChartManualOperation">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80470" bIns="0" numCol="1" spcCol="1270" anchor="ctr" anchorCtr="0">
          <a:noAutofit/>
        </a:bodyPr>
        <a:lstStyle/>
        <a:p>
          <a:pPr lvl="0" algn="ctr" defTabSz="1244600" rtl="0">
            <a:lnSpc>
              <a:spcPct val="90000"/>
            </a:lnSpc>
            <a:spcBef>
              <a:spcPct val="0"/>
            </a:spcBef>
            <a:spcAft>
              <a:spcPct val="35000"/>
            </a:spcAft>
          </a:pPr>
          <a:endParaRPr lang="tr-TR" sz="2800" kern="1200" dirty="0" smtClean="0"/>
        </a:p>
        <a:p>
          <a:pPr lvl="0" algn="l" defTabSz="1244600" rtl="0">
            <a:lnSpc>
              <a:spcPct val="90000"/>
            </a:lnSpc>
            <a:spcBef>
              <a:spcPct val="0"/>
            </a:spcBef>
            <a:spcAft>
              <a:spcPct val="35000"/>
            </a:spcAft>
          </a:pPr>
          <a:r>
            <a:rPr lang="tr-TR" sz="2800" kern="1200" dirty="0" smtClean="0"/>
            <a:t>Beyin Üzerinde Etkili				</a:t>
          </a:r>
          <a:endParaRPr lang="tr-TR" sz="2800" kern="1200" dirty="0"/>
        </a:p>
      </dsp:txBody>
      <dsp:txXfrm rot="5400000">
        <a:off x="5617666" y="905192"/>
        <a:ext cx="2611933" cy="2715577"/>
      </dsp:txXfrm>
    </dsp:sp>
    <dsp:sp modelId="{AE624F0A-8156-4F1A-A3D2-190E419B0BDA}">
      <dsp:nvSpPr>
        <dsp:cNvPr id="0" name=""/>
        <dsp:cNvSpPr/>
      </dsp:nvSpPr>
      <dsp:spPr>
        <a:xfrm rot="16200000">
          <a:off x="1851818" y="957014"/>
          <a:ext cx="4525963" cy="2611933"/>
        </a:xfrm>
        <a:prstGeom prst="flowChartManualOperati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0" tIns="0" rIns="180470" bIns="0" numCol="1" spcCol="1270" anchor="ctr" anchorCtr="0">
          <a:noAutofit/>
        </a:bodyPr>
        <a:lstStyle/>
        <a:p>
          <a:pPr lvl="0" algn="l" defTabSz="1244600" rtl="0">
            <a:lnSpc>
              <a:spcPct val="90000"/>
            </a:lnSpc>
            <a:spcBef>
              <a:spcPct val="0"/>
            </a:spcBef>
            <a:spcAft>
              <a:spcPct val="35000"/>
            </a:spcAft>
          </a:pPr>
          <a:r>
            <a:rPr lang="tr-TR" sz="2800" kern="1200" dirty="0" smtClean="0"/>
            <a:t>Beden Üzerinde Etkili</a:t>
          </a:r>
          <a:endParaRPr lang="tr-TR" sz="2800" kern="1200" dirty="0"/>
        </a:p>
      </dsp:txBody>
      <dsp:txXfrm rot="5400000">
        <a:off x="2808833" y="905192"/>
        <a:ext cx="2611933" cy="27155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C19D-C3BB-4CD2-9266-422B4A3382AE}">
      <dsp:nvSpPr>
        <dsp:cNvPr id="0" name=""/>
        <dsp:cNvSpPr/>
      </dsp:nvSpPr>
      <dsp:spPr>
        <a:xfrm>
          <a:off x="86" y="0"/>
          <a:ext cx="2002426" cy="4525963"/>
        </a:xfrm>
        <a:prstGeom prst="roundRect">
          <a:avLst>
            <a:gd name="adj" fmla="val 10000"/>
          </a:avLst>
        </a:prstGeom>
        <a:solidFill>
          <a:schemeClr val="accent2"/>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r>
            <a:rPr lang="tr-TR" sz="3200" b="1" kern="1200" dirty="0" smtClean="0"/>
            <a:t>Çevresel </a:t>
          </a:r>
        </a:p>
        <a:p>
          <a:pPr lvl="0" algn="ctr" defTabSz="1066800" rtl="0">
            <a:lnSpc>
              <a:spcPct val="90000"/>
            </a:lnSpc>
            <a:spcBef>
              <a:spcPct val="0"/>
            </a:spcBef>
            <a:spcAft>
              <a:spcPct val="35000"/>
            </a:spcAft>
          </a:pPr>
          <a:r>
            <a:rPr lang="tr-TR" sz="3200" b="1" kern="1200" dirty="0" smtClean="0"/>
            <a:t>Faktörlere</a:t>
          </a:r>
        </a:p>
        <a:p>
          <a:pPr lvl="0" algn="ctr" defTabSz="1066800" rtl="0">
            <a:lnSpc>
              <a:spcPct val="90000"/>
            </a:lnSpc>
            <a:spcBef>
              <a:spcPct val="0"/>
            </a:spcBef>
            <a:spcAft>
              <a:spcPct val="35000"/>
            </a:spcAft>
          </a:pPr>
          <a:r>
            <a:rPr lang="tr-TR" sz="3200" b="1" kern="1200" dirty="0" smtClean="0"/>
            <a:t> Karşı</a:t>
          </a:r>
        </a:p>
        <a:p>
          <a:pPr lvl="0" algn="ctr" defTabSz="1066800" rtl="0">
            <a:lnSpc>
              <a:spcPct val="90000"/>
            </a:lnSpc>
            <a:spcBef>
              <a:spcPct val="0"/>
            </a:spcBef>
            <a:spcAft>
              <a:spcPct val="35000"/>
            </a:spcAft>
          </a:pPr>
          <a:r>
            <a:rPr lang="tr-TR" sz="3200" b="1" kern="1200" dirty="0" smtClean="0"/>
            <a:t> Etkili</a:t>
          </a:r>
        </a:p>
        <a:p>
          <a:pPr lvl="0" algn="ctr" defTabSz="1066800" rtl="0">
            <a:lnSpc>
              <a:spcPct val="90000"/>
            </a:lnSpc>
            <a:spcBef>
              <a:spcPct val="0"/>
            </a:spcBef>
            <a:spcAft>
              <a:spcPct val="35000"/>
            </a:spcAft>
          </a:pPr>
          <a:r>
            <a:rPr lang="tr-TR" sz="3200" b="1" kern="1200" dirty="0" smtClean="0"/>
            <a:t> Yollar</a:t>
          </a:r>
          <a:endParaRPr lang="tr-TR" sz="3200" b="1" kern="1200" dirty="0"/>
        </a:p>
      </dsp:txBody>
      <dsp:txXfrm>
        <a:off x="86" y="0"/>
        <a:ext cx="2002426" cy="1357788"/>
      </dsp:txXfrm>
    </dsp:sp>
    <dsp:sp modelId="{2ABE64E9-87A3-4B49-8080-FE6AA51C1C8A}">
      <dsp:nvSpPr>
        <dsp:cNvPr id="0" name=""/>
        <dsp:cNvSpPr/>
      </dsp:nvSpPr>
      <dsp:spPr>
        <a:xfrm>
          <a:off x="2197440" y="0"/>
          <a:ext cx="5868492" cy="4525963"/>
        </a:xfrm>
        <a:prstGeom prst="roundRect">
          <a:avLst>
            <a:gd name="adj" fmla="val 10000"/>
          </a:avLst>
        </a:prstGeom>
        <a:solidFill>
          <a:schemeClr val="bg1">
            <a:lumMod val="8500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    Zaman Planlaması Yapmak</a:t>
          </a:r>
          <a:endParaRPr lang="tr-TR" sz="2800" b="1" kern="1200" dirty="0"/>
        </a:p>
      </dsp:txBody>
      <dsp:txXfrm>
        <a:off x="2197440" y="0"/>
        <a:ext cx="5868492" cy="1357788"/>
      </dsp:txXfrm>
    </dsp:sp>
    <dsp:sp modelId="{D7ED7265-51C4-4119-BF14-E257E83B17AF}">
      <dsp:nvSpPr>
        <dsp:cNvPr id="0" name=""/>
        <dsp:cNvSpPr/>
      </dsp:nvSpPr>
      <dsp:spPr>
        <a:xfrm>
          <a:off x="3394246" y="1358175"/>
          <a:ext cx="3799760" cy="88917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l" defTabSz="933450" rtl="0">
            <a:lnSpc>
              <a:spcPct val="90000"/>
            </a:lnSpc>
            <a:spcBef>
              <a:spcPct val="0"/>
            </a:spcBef>
            <a:spcAft>
              <a:spcPct val="35000"/>
            </a:spcAft>
          </a:pPr>
          <a:r>
            <a:rPr lang="tr-TR" sz="2100" kern="1200" dirty="0" smtClean="0">
              <a:solidFill>
                <a:schemeClr val="tx1"/>
              </a:solidFill>
            </a:rPr>
            <a:t>Gün içerisinde yapılacak olan işlerinizi yazılı olarak düzenlemek </a:t>
          </a:r>
          <a:endParaRPr lang="tr-TR" sz="2100" kern="1200" dirty="0">
            <a:solidFill>
              <a:schemeClr val="tx1"/>
            </a:solidFill>
          </a:endParaRPr>
        </a:p>
      </dsp:txBody>
      <dsp:txXfrm>
        <a:off x="3420289" y="1384218"/>
        <a:ext cx="3747674" cy="837084"/>
      </dsp:txXfrm>
    </dsp:sp>
    <dsp:sp modelId="{8A9A618D-FCF2-4E71-A9D6-5B6199376B75}">
      <dsp:nvSpPr>
        <dsp:cNvPr id="0" name=""/>
        <dsp:cNvSpPr/>
      </dsp:nvSpPr>
      <dsp:spPr>
        <a:xfrm>
          <a:off x="3394246" y="2384141"/>
          <a:ext cx="3799760" cy="88917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l" defTabSz="933450" rtl="0">
            <a:lnSpc>
              <a:spcPct val="90000"/>
            </a:lnSpc>
            <a:spcBef>
              <a:spcPct val="0"/>
            </a:spcBef>
            <a:spcAft>
              <a:spcPct val="35000"/>
            </a:spcAft>
          </a:pPr>
          <a:r>
            <a:rPr lang="tr-TR" sz="2100" kern="1200" dirty="0" smtClean="0">
              <a:solidFill>
                <a:schemeClr val="tx1"/>
              </a:solidFill>
            </a:rPr>
            <a:t>İşleri uygun kişilere paylaştırmak</a:t>
          </a:r>
          <a:endParaRPr lang="tr-TR" sz="2100" kern="1200" dirty="0">
            <a:solidFill>
              <a:schemeClr val="tx1"/>
            </a:solidFill>
          </a:endParaRPr>
        </a:p>
      </dsp:txBody>
      <dsp:txXfrm>
        <a:off x="3420289" y="2410184"/>
        <a:ext cx="3747674" cy="837084"/>
      </dsp:txXfrm>
    </dsp:sp>
    <dsp:sp modelId="{E0EC022E-394D-4FF2-A8BB-4FEE31DED0A6}">
      <dsp:nvSpPr>
        <dsp:cNvPr id="0" name=""/>
        <dsp:cNvSpPr/>
      </dsp:nvSpPr>
      <dsp:spPr>
        <a:xfrm>
          <a:off x="3394246" y="3410107"/>
          <a:ext cx="3799760" cy="88917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40005" rIns="53340" bIns="40005" numCol="1" spcCol="1270" anchor="ctr" anchorCtr="0">
          <a:noAutofit/>
        </a:bodyPr>
        <a:lstStyle/>
        <a:p>
          <a:pPr lvl="0" algn="l" defTabSz="933450" rtl="0">
            <a:lnSpc>
              <a:spcPct val="90000"/>
            </a:lnSpc>
            <a:spcBef>
              <a:spcPct val="0"/>
            </a:spcBef>
            <a:spcAft>
              <a:spcPct val="35000"/>
            </a:spcAft>
          </a:pPr>
          <a:r>
            <a:rPr lang="tr-TR" sz="2100" kern="1200" dirty="0" smtClean="0">
              <a:solidFill>
                <a:schemeClr val="tx1"/>
              </a:solidFill>
            </a:rPr>
            <a:t>Gerekirse telefonda hatırlatmalar oluşturmak</a:t>
          </a:r>
          <a:endParaRPr lang="tr-TR" sz="2100" kern="1200" dirty="0">
            <a:solidFill>
              <a:schemeClr val="tx1"/>
            </a:solidFill>
          </a:endParaRPr>
        </a:p>
      </dsp:txBody>
      <dsp:txXfrm>
        <a:off x="3420289" y="3436150"/>
        <a:ext cx="3747674" cy="837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C19D-C3BB-4CD2-9266-422B4A3382AE}">
      <dsp:nvSpPr>
        <dsp:cNvPr id="0" name=""/>
        <dsp:cNvSpPr/>
      </dsp:nvSpPr>
      <dsp:spPr>
        <a:xfrm>
          <a:off x="630" y="0"/>
          <a:ext cx="1917721" cy="5000660"/>
        </a:xfrm>
        <a:prstGeom prst="roundRect">
          <a:avLst>
            <a:gd name="adj" fmla="val 10000"/>
          </a:avLst>
        </a:prstGeom>
        <a:solidFill>
          <a:schemeClr val="accent2"/>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r>
            <a:rPr lang="tr-TR" sz="3200" b="1" kern="1200" dirty="0" smtClean="0"/>
            <a:t>Çevresel </a:t>
          </a:r>
        </a:p>
        <a:p>
          <a:pPr lvl="0" algn="ctr" defTabSz="1066800" rtl="0">
            <a:lnSpc>
              <a:spcPct val="90000"/>
            </a:lnSpc>
            <a:spcBef>
              <a:spcPct val="0"/>
            </a:spcBef>
            <a:spcAft>
              <a:spcPct val="35000"/>
            </a:spcAft>
          </a:pPr>
          <a:r>
            <a:rPr lang="tr-TR" sz="3200" b="1" kern="1200" dirty="0" smtClean="0"/>
            <a:t>Faktörlere</a:t>
          </a:r>
        </a:p>
        <a:p>
          <a:pPr lvl="0" algn="ctr" defTabSz="1066800" rtl="0">
            <a:lnSpc>
              <a:spcPct val="90000"/>
            </a:lnSpc>
            <a:spcBef>
              <a:spcPct val="0"/>
            </a:spcBef>
            <a:spcAft>
              <a:spcPct val="35000"/>
            </a:spcAft>
          </a:pPr>
          <a:r>
            <a:rPr lang="tr-TR" sz="3200" b="1" kern="1200" dirty="0" smtClean="0"/>
            <a:t> Karşı</a:t>
          </a:r>
        </a:p>
        <a:p>
          <a:pPr lvl="0" algn="ctr" defTabSz="1066800" rtl="0">
            <a:lnSpc>
              <a:spcPct val="90000"/>
            </a:lnSpc>
            <a:spcBef>
              <a:spcPct val="0"/>
            </a:spcBef>
            <a:spcAft>
              <a:spcPct val="35000"/>
            </a:spcAft>
          </a:pPr>
          <a:r>
            <a:rPr lang="tr-TR" sz="3200" b="1" kern="1200" dirty="0" smtClean="0"/>
            <a:t> Etkili</a:t>
          </a:r>
        </a:p>
        <a:p>
          <a:pPr lvl="0" algn="ctr" defTabSz="1066800" rtl="0">
            <a:lnSpc>
              <a:spcPct val="90000"/>
            </a:lnSpc>
            <a:spcBef>
              <a:spcPct val="0"/>
            </a:spcBef>
            <a:spcAft>
              <a:spcPct val="35000"/>
            </a:spcAft>
          </a:pPr>
          <a:r>
            <a:rPr lang="tr-TR" sz="3200" b="1" kern="1200" dirty="0" smtClean="0"/>
            <a:t> Yollar</a:t>
          </a:r>
          <a:endParaRPr lang="tr-TR" sz="3200" b="1" kern="1200" dirty="0"/>
        </a:p>
      </dsp:txBody>
      <dsp:txXfrm>
        <a:off x="630" y="0"/>
        <a:ext cx="1917721" cy="1500198"/>
      </dsp:txXfrm>
    </dsp:sp>
    <dsp:sp modelId="{2ABE64E9-87A3-4B49-8080-FE6AA51C1C8A}">
      <dsp:nvSpPr>
        <dsp:cNvPr id="0" name=""/>
        <dsp:cNvSpPr/>
      </dsp:nvSpPr>
      <dsp:spPr>
        <a:xfrm>
          <a:off x="2114540" y="0"/>
          <a:ext cx="5967275" cy="5000660"/>
        </a:xfrm>
        <a:prstGeom prst="roundRect">
          <a:avLst>
            <a:gd name="adj" fmla="val 10000"/>
          </a:avLst>
        </a:prstGeom>
        <a:solidFill>
          <a:schemeClr val="bg1">
            <a:lumMod val="8500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Problem Çözme Teknikleri</a:t>
          </a:r>
          <a:endParaRPr lang="tr-TR" sz="2800" b="1" kern="1200" dirty="0"/>
        </a:p>
      </dsp:txBody>
      <dsp:txXfrm>
        <a:off x="2114540" y="0"/>
        <a:ext cx="5967275" cy="1500198"/>
      </dsp:txXfrm>
    </dsp:sp>
    <dsp:sp modelId="{D7ED7265-51C4-4119-BF14-E257E83B17AF}">
      <dsp:nvSpPr>
        <dsp:cNvPr id="0" name=""/>
        <dsp:cNvSpPr/>
      </dsp:nvSpPr>
      <dsp:spPr>
        <a:xfrm>
          <a:off x="2240041" y="1123525"/>
          <a:ext cx="5732412" cy="2004653"/>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880" tIns="41910" rIns="55880" bIns="41910" numCol="1" spcCol="1270" anchor="ctr" anchorCtr="0">
          <a:noAutofit/>
        </a:bodyPr>
        <a:lstStyle/>
        <a:p>
          <a:pPr lvl="0" algn="l" defTabSz="977900" rtl="0">
            <a:lnSpc>
              <a:spcPct val="90000"/>
            </a:lnSpc>
            <a:spcBef>
              <a:spcPct val="0"/>
            </a:spcBef>
            <a:spcAft>
              <a:spcPct val="35000"/>
            </a:spcAft>
          </a:pPr>
          <a:r>
            <a:rPr lang="tr-TR" sz="2200" b="1" kern="1200" dirty="0" smtClean="0">
              <a:solidFill>
                <a:schemeClr val="tx1"/>
              </a:solidFill>
            </a:rPr>
            <a:t>1-)Problemin Tanımlanması:</a:t>
          </a:r>
          <a:r>
            <a:rPr lang="tr-TR" sz="2200" kern="1200" dirty="0" smtClean="0">
              <a:solidFill>
                <a:schemeClr val="tx1"/>
              </a:solidFill>
            </a:rPr>
            <a:t> </a:t>
          </a:r>
          <a:r>
            <a:rPr lang="tr-TR" sz="2200" kern="1200" dirty="0" smtClean="0"/>
            <a:t>Problemi iyi tanımak için; kişinin kendini, davranışlarını, heyecanlarını, problem durumla ilgili çevresini değerlendirmesi, problematik durumu açığa kavuşturma, hedeflerin, beklenti ve çatışmaların farkında olması gerekir. </a:t>
          </a:r>
          <a:endParaRPr lang="tr-TR" sz="2200" kern="1200" dirty="0"/>
        </a:p>
      </dsp:txBody>
      <dsp:txXfrm>
        <a:off x="2298755" y="1182239"/>
        <a:ext cx="5614984" cy="1887225"/>
      </dsp:txXfrm>
    </dsp:sp>
    <dsp:sp modelId="{8A9A618D-FCF2-4E71-A9D6-5B6199376B75}">
      <dsp:nvSpPr>
        <dsp:cNvPr id="0" name=""/>
        <dsp:cNvSpPr/>
      </dsp:nvSpPr>
      <dsp:spPr>
        <a:xfrm>
          <a:off x="2257400" y="3332387"/>
          <a:ext cx="5724042" cy="23313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2-)Seçeneklerin Oluşturulması:</a:t>
          </a:r>
          <a:endParaRPr lang="tr-TR" sz="1400" kern="1200" dirty="0"/>
        </a:p>
      </dsp:txBody>
      <dsp:txXfrm>
        <a:off x="2264228" y="3339215"/>
        <a:ext cx="5710386" cy="219483"/>
      </dsp:txXfrm>
    </dsp:sp>
    <dsp:sp modelId="{E0EC022E-394D-4FF2-A8BB-4FEE31DED0A6}">
      <dsp:nvSpPr>
        <dsp:cNvPr id="0" name=""/>
        <dsp:cNvSpPr/>
      </dsp:nvSpPr>
      <dsp:spPr>
        <a:xfrm>
          <a:off x="2257400" y="3775359"/>
          <a:ext cx="5738162" cy="29971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3-)Karar Verme:</a:t>
          </a:r>
          <a:endParaRPr lang="tr-TR" sz="1400" kern="1200" dirty="0"/>
        </a:p>
      </dsp:txBody>
      <dsp:txXfrm>
        <a:off x="2266178" y="3784137"/>
        <a:ext cx="5720606" cy="282154"/>
      </dsp:txXfrm>
    </dsp:sp>
    <dsp:sp modelId="{53A5B5FA-C9E6-4193-91DE-412261C22C1A}">
      <dsp:nvSpPr>
        <dsp:cNvPr id="0" name=""/>
        <dsp:cNvSpPr/>
      </dsp:nvSpPr>
      <dsp:spPr>
        <a:xfrm>
          <a:off x="2395974" y="4295069"/>
          <a:ext cx="5505046" cy="371169"/>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tx1"/>
              </a:solidFill>
            </a:rPr>
            <a:t>4-)Değerlendirme:</a:t>
          </a:r>
          <a:endParaRPr lang="tr-TR" sz="1400" kern="1200" dirty="0">
            <a:solidFill>
              <a:schemeClr val="tx1"/>
            </a:solidFill>
          </a:endParaRPr>
        </a:p>
      </dsp:txBody>
      <dsp:txXfrm>
        <a:off x="2406845" y="4305940"/>
        <a:ext cx="5483304" cy="3494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C19D-C3BB-4CD2-9266-422B4A3382AE}">
      <dsp:nvSpPr>
        <dsp:cNvPr id="0" name=""/>
        <dsp:cNvSpPr/>
      </dsp:nvSpPr>
      <dsp:spPr>
        <a:xfrm>
          <a:off x="630" y="0"/>
          <a:ext cx="1917721" cy="5000660"/>
        </a:xfrm>
        <a:prstGeom prst="roundRect">
          <a:avLst>
            <a:gd name="adj" fmla="val 10000"/>
          </a:avLst>
        </a:prstGeom>
        <a:solidFill>
          <a:schemeClr val="accent2"/>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r>
            <a:rPr lang="tr-TR" sz="3200" b="1" kern="1200" dirty="0" smtClean="0"/>
            <a:t>Çevresel </a:t>
          </a:r>
        </a:p>
        <a:p>
          <a:pPr lvl="0" algn="ctr" defTabSz="1066800" rtl="0">
            <a:lnSpc>
              <a:spcPct val="90000"/>
            </a:lnSpc>
            <a:spcBef>
              <a:spcPct val="0"/>
            </a:spcBef>
            <a:spcAft>
              <a:spcPct val="35000"/>
            </a:spcAft>
          </a:pPr>
          <a:r>
            <a:rPr lang="tr-TR" sz="3200" b="1" kern="1200" dirty="0" smtClean="0"/>
            <a:t>Faktörlere</a:t>
          </a:r>
        </a:p>
        <a:p>
          <a:pPr lvl="0" algn="ctr" defTabSz="1066800" rtl="0">
            <a:lnSpc>
              <a:spcPct val="90000"/>
            </a:lnSpc>
            <a:spcBef>
              <a:spcPct val="0"/>
            </a:spcBef>
            <a:spcAft>
              <a:spcPct val="35000"/>
            </a:spcAft>
          </a:pPr>
          <a:r>
            <a:rPr lang="tr-TR" sz="3200" b="1" kern="1200" dirty="0" smtClean="0"/>
            <a:t> Karşı</a:t>
          </a:r>
        </a:p>
        <a:p>
          <a:pPr lvl="0" algn="ctr" defTabSz="1066800" rtl="0">
            <a:lnSpc>
              <a:spcPct val="90000"/>
            </a:lnSpc>
            <a:spcBef>
              <a:spcPct val="0"/>
            </a:spcBef>
            <a:spcAft>
              <a:spcPct val="35000"/>
            </a:spcAft>
          </a:pPr>
          <a:r>
            <a:rPr lang="tr-TR" sz="3200" b="1" kern="1200" dirty="0" smtClean="0"/>
            <a:t> Etkili</a:t>
          </a:r>
        </a:p>
        <a:p>
          <a:pPr lvl="0" algn="ctr" defTabSz="1066800" rtl="0">
            <a:lnSpc>
              <a:spcPct val="90000"/>
            </a:lnSpc>
            <a:spcBef>
              <a:spcPct val="0"/>
            </a:spcBef>
            <a:spcAft>
              <a:spcPct val="35000"/>
            </a:spcAft>
          </a:pPr>
          <a:r>
            <a:rPr lang="tr-TR" sz="3200" b="1" kern="1200" dirty="0" smtClean="0"/>
            <a:t> Yollar</a:t>
          </a:r>
          <a:endParaRPr lang="tr-TR" sz="3200" b="1" kern="1200" dirty="0"/>
        </a:p>
      </dsp:txBody>
      <dsp:txXfrm>
        <a:off x="630" y="0"/>
        <a:ext cx="1917721" cy="1500198"/>
      </dsp:txXfrm>
    </dsp:sp>
    <dsp:sp modelId="{2ABE64E9-87A3-4B49-8080-FE6AA51C1C8A}">
      <dsp:nvSpPr>
        <dsp:cNvPr id="0" name=""/>
        <dsp:cNvSpPr/>
      </dsp:nvSpPr>
      <dsp:spPr>
        <a:xfrm>
          <a:off x="2114540" y="0"/>
          <a:ext cx="5967275" cy="5000660"/>
        </a:xfrm>
        <a:prstGeom prst="roundRect">
          <a:avLst>
            <a:gd name="adj" fmla="val 10000"/>
          </a:avLst>
        </a:prstGeom>
        <a:solidFill>
          <a:schemeClr val="bg1">
            <a:lumMod val="8500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Problem Çözme Teknikleri</a:t>
          </a:r>
          <a:endParaRPr lang="tr-TR" sz="2800" b="1" kern="1200" dirty="0"/>
        </a:p>
      </dsp:txBody>
      <dsp:txXfrm>
        <a:off x="2114540" y="0"/>
        <a:ext cx="5967275" cy="1500198"/>
      </dsp:txXfrm>
    </dsp:sp>
    <dsp:sp modelId="{D7ED7265-51C4-4119-BF14-E257E83B17AF}">
      <dsp:nvSpPr>
        <dsp:cNvPr id="0" name=""/>
        <dsp:cNvSpPr/>
      </dsp:nvSpPr>
      <dsp:spPr>
        <a:xfrm>
          <a:off x="2240041" y="1053495"/>
          <a:ext cx="5732412" cy="31014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1-)Problemin Tanımlanması:</a:t>
          </a:r>
          <a:endParaRPr lang="tr-TR" sz="1400" kern="1200" dirty="0"/>
        </a:p>
      </dsp:txBody>
      <dsp:txXfrm>
        <a:off x="2249125" y="1062579"/>
        <a:ext cx="5714244" cy="291972"/>
      </dsp:txXfrm>
    </dsp:sp>
    <dsp:sp modelId="{8A9A618D-FCF2-4E71-A9D6-5B6199376B75}">
      <dsp:nvSpPr>
        <dsp:cNvPr id="0" name=""/>
        <dsp:cNvSpPr/>
      </dsp:nvSpPr>
      <dsp:spPr>
        <a:xfrm>
          <a:off x="2248411" y="1500080"/>
          <a:ext cx="5724042" cy="2017561"/>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rPr>
            <a:t>2-)Seçeneklerin Oluşturulması: </a:t>
          </a:r>
          <a:r>
            <a:rPr lang="tr-TR" sz="2400" b="0" kern="1200" dirty="0" smtClean="0"/>
            <a:t>S</a:t>
          </a:r>
          <a:r>
            <a:rPr lang="tr-TR" sz="2400" kern="1200" dirty="0" smtClean="0"/>
            <a:t>eçenekleri oluştururken değerlendirme yapmaktan kaçınmalı, özgür zihinsel aktiviteye önem vermeli, önerilen seçenekleri geliştirmek veya türevleri oluşturulmalıdır.</a:t>
          </a:r>
          <a:endParaRPr lang="tr-TR" sz="2400" kern="1200" dirty="0"/>
        </a:p>
      </dsp:txBody>
      <dsp:txXfrm>
        <a:off x="2307503" y="1559172"/>
        <a:ext cx="5605858" cy="1899377"/>
      </dsp:txXfrm>
    </dsp:sp>
    <dsp:sp modelId="{E0EC022E-394D-4FF2-A8BB-4FEE31DED0A6}">
      <dsp:nvSpPr>
        <dsp:cNvPr id="0" name=""/>
        <dsp:cNvSpPr/>
      </dsp:nvSpPr>
      <dsp:spPr>
        <a:xfrm>
          <a:off x="2257400" y="3865578"/>
          <a:ext cx="5738162" cy="277827"/>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3-)Karar Verme:</a:t>
          </a:r>
          <a:endParaRPr lang="tr-TR" sz="1400" kern="1200" dirty="0"/>
        </a:p>
      </dsp:txBody>
      <dsp:txXfrm>
        <a:off x="2265537" y="3873715"/>
        <a:ext cx="5721888" cy="261553"/>
      </dsp:txXfrm>
    </dsp:sp>
    <dsp:sp modelId="{53A5B5FA-C9E6-4193-91DE-412261C22C1A}">
      <dsp:nvSpPr>
        <dsp:cNvPr id="0" name=""/>
        <dsp:cNvSpPr/>
      </dsp:nvSpPr>
      <dsp:spPr>
        <a:xfrm>
          <a:off x="2324540" y="4429155"/>
          <a:ext cx="5505046" cy="243127"/>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tx1"/>
              </a:solidFill>
            </a:rPr>
            <a:t>4-)Değerlendirme:</a:t>
          </a:r>
          <a:endParaRPr lang="tr-TR" sz="1400" kern="1200" dirty="0">
            <a:solidFill>
              <a:schemeClr val="tx1"/>
            </a:solidFill>
          </a:endParaRPr>
        </a:p>
      </dsp:txBody>
      <dsp:txXfrm>
        <a:off x="2331661" y="4436276"/>
        <a:ext cx="5490804" cy="2288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1C19D-C3BB-4CD2-9266-422B4A3382AE}">
      <dsp:nvSpPr>
        <dsp:cNvPr id="0" name=""/>
        <dsp:cNvSpPr/>
      </dsp:nvSpPr>
      <dsp:spPr>
        <a:xfrm>
          <a:off x="630" y="0"/>
          <a:ext cx="1917721" cy="5000660"/>
        </a:xfrm>
        <a:prstGeom prst="roundRect">
          <a:avLst>
            <a:gd name="adj" fmla="val 10000"/>
          </a:avLst>
        </a:prstGeom>
        <a:solidFill>
          <a:schemeClr val="accent2"/>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endParaRPr lang="tr-TR" sz="2400" kern="1200" dirty="0" smtClean="0"/>
        </a:p>
        <a:p>
          <a:pPr lvl="0" algn="ctr" defTabSz="1066800" rtl="0">
            <a:lnSpc>
              <a:spcPct val="90000"/>
            </a:lnSpc>
            <a:spcBef>
              <a:spcPct val="0"/>
            </a:spcBef>
            <a:spcAft>
              <a:spcPct val="35000"/>
            </a:spcAft>
          </a:pPr>
          <a:r>
            <a:rPr lang="tr-TR" sz="3200" b="1" kern="1200" dirty="0" smtClean="0"/>
            <a:t>Çevresel </a:t>
          </a:r>
        </a:p>
        <a:p>
          <a:pPr lvl="0" algn="ctr" defTabSz="1066800" rtl="0">
            <a:lnSpc>
              <a:spcPct val="90000"/>
            </a:lnSpc>
            <a:spcBef>
              <a:spcPct val="0"/>
            </a:spcBef>
            <a:spcAft>
              <a:spcPct val="35000"/>
            </a:spcAft>
          </a:pPr>
          <a:r>
            <a:rPr lang="tr-TR" sz="3200" b="1" kern="1200" dirty="0" smtClean="0"/>
            <a:t>Faktörlere</a:t>
          </a:r>
        </a:p>
        <a:p>
          <a:pPr lvl="0" algn="ctr" defTabSz="1066800" rtl="0">
            <a:lnSpc>
              <a:spcPct val="90000"/>
            </a:lnSpc>
            <a:spcBef>
              <a:spcPct val="0"/>
            </a:spcBef>
            <a:spcAft>
              <a:spcPct val="35000"/>
            </a:spcAft>
          </a:pPr>
          <a:r>
            <a:rPr lang="tr-TR" sz="3200" b="1" kern="1200" dirty="0" smtClean="0"/>
            <a:t> Karşı</a:t>
          </a:r>
        </a:p>
        <a:p>
          <a:pPr lvl="0" algn="ctr" defTabSz="1066800" rtl="0">
            <a:lnSpc>
              <a:spcPct val="90000"/>
            </a:lnSpc>
            <a:spcBef>
              <a:spcPct val="0"/>
            </a:spcBef>
            <a:spcAft>
              <a:spcPct val="35000"/>
            </a:spcAft>
          </a:pPr>
          <a:r>
            <a:rPr lang="tr-TR" sz="3200" b="1" kern="1200" dirty="0" smtClean="0"/>
            <a:t> Etkili</a:t>
          </a:r>
        </a:p>
        <a:p>
          <a:pPr lvl="0" algn="ctr" defTabSz="1066800" rtl="0">
            <a:lnSpc>
              <a:spcPct val="90000"/>
            </a:lnSpc>
            <a:spcBef>
              <a:spcPct val="0"/>
            </a:spcBef>
            <a:spcAft>
              <a:spcPct val="35000"/>
            </a:spcAft>
          </a:pPr>
          <a:r>
            <a:rPr lang="tr-TR" sz="3200" b="1" kern="1200" dirty="0" smtClean="0"/>
            <a:t> Yollar</a:t>
          </a:r>
          <a:endParaRPr lang="tr-TR" sz="3200" b="1" kern="1200" dirty="0"/>
        </a:p>
      </dsp:txBody>
      <dsp:txXfrm>
        <a:off x="630" y="0"/>
        <a:ext cx="1917721" cy="1500198"/>
      </dsp:txXfrm>
    </dsp:sp>
    <dsp:sp modelId="{2ABE64E9-87A3-4B49-8080-FE6AA51C1C8A}">
      <dsp:nvSpPr>
        <dsp:cNvPr id="0" name=""/>
        <dsp:cNvSpPr/>
      </dsp:nvSpPr>
      <dsp:spPr>
        <a:xfrm>
          <a:off x="2114540" y="0"/>
          <a:ext cx="5967275" cy="5000660"/>
        </a:xfrm>
        <a:prstGeom prst="roundRect">
          <a:avLst>
            <a:gd name="adj" fmla="val 10000"/>
          </a:avLst>
        </a:prstGeom>
        <a:solidFill>
          <a:schemeClr val="bg1">
            <a:lumMod val="8500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tr-TR" sz="2800" b="1" kern="1200" dirty="0" smtClean="0"/>
            <a:t>Problem Çözme Teknikleri</a:t>
          </a:r>
          <a:endParaRPr lang="tr-TR" sz="2800" b="1" kern="1200" dirty="0"/>
        </a:p>
      </dsp:txBody>
      <dsp:txXfrm>
        <a:off x="2114540" y="0"/>
        <a:ext cx="5967275" cy="1500198"/>
      </dsp:txXfrm>
    </dsp:sp>
    <dsp:sp modelId="{D7ED7265-51C4-4119-BF14-E257E83B17AF}">
      <dsp:nvSpPr>
        <dsp:cNvPr id="0" name=""/>
        <dsp:cNvSpPr/>
      </dsp:nvSpPr>
      <dsp:spPr>
        <a:xfrm>
          <a:off x="2240041" y="1188540"/>
          <a:ext cx="5732412" cy="328206"/>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1-)Problemin Tanımlanması:</a:t>
          </a:r>
          <a:endParaRPr lang="tr-TR" sz="1400" kern="1200" dirty="0"/>
        </a:p>
      </dsp:txBody>
      <dsp:txXfrm>
        <a:off x="2249654" y="1198153"/>
        <a:ext cx="5713186" cy="308980"/>
      </dsp:txXfrm>
    </dsp:sp>
    <dsp:sp modelId="{8A9A618D-FCF2-4E71-A9D6-5B6199376B75}">
      <dsp:nvSpPr>
        <dsp:cNvPr id="0" name=""/>
        <dsp:cNvSpPr/>
      </dsp:nvSpPr>
      <dsp:spPr>
        <a:xfrm>
          <a:off x="2257400" y="1623035"/>
          <a:ext cx="5724042" cy="269490"/>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rtl="0">
            <a:lnSpc>
              <a:spcPct val="90000"/>
            </a:lnSpc>
            <a:spcBef>
              <a:spcPct val="0"/>
            </a:spcBef>
            <a:spcAft>
              <a:spcPct val="35000"/>
            </a:spcAft>
          </a:pPr>
          <a:r>
            <a:rPr lang="tr-TR" sz="1800" b="1" kern="1200" dirty="0" smtClean="0">
              <a:solidFill>
                <a:schemeClr val="tx1"/>
              </a:solidFill>
            </a:rPr>
            <a:t>2-)Seçeneklerin Oluşturulması:</a:t>
          </a:r>
          <a:endParaRPr lang="tr-TR" sz="1400" kern="1200" dirty="0"/>
        </a:p>
      </dsp:txBody>
      <dsp:txXfrm>
        <a:off x="2265293" y="1630928"/>
        <a:ext cx="5708256" cy="253704"/>
      </dsp:txXfrm>
    </dsp:sp>
    <dsp:sp modelId="{E0EC022E-394D-4FF2-A8BB-4FEE31DED0A6}">
      <dsp:nvSpPr>
        <dsp:cNvPr id="0" name=""/>
        <dsp:cNvSpPr/>
      </dsp:nvSpPr>
      <dsp:spPr>
        <a:xfrm>
          <a:off x="2257400" y="2141146"/>
          <a:ext cx="5738162" cy="1986598"/>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5720" rIns="60960" bIns="45720" numCol="1" spcCol="1270" anchor="ctr" anchorCtr="0">
          <a:noAutofit/>
        </a:bodyPr>
        <a:lstStyle/>
        <a:p>
          <a:pPr lvl="0" algn="l" defTabSz="1066800" rtl="0">
            <a:lnSpc>
              <a:spcPct val="90000"/>
            </a:lnSpc>
            <a:spcBef>
              <a:spcPct val="0"/>
            </a:spcBef>
            <a:spcAft>
              <a:spcPct val="35000"/>
            </a:spcAft>
          </a:pPr>
          <a:r>
            <a:rPr lang="tr-TR" sz="2400" b="1" kern="1200" dirty="0" smtClean="0">
              <a:solidFill>
                <a:schemeClr val="tx1"/>
              </a:solidFill>
            </a:rPr>
            <a:t>3-)Karar Verme: </a:t>
          </a:r>
          <a:r>
            <a:rPr lang="tr-TR" sz="2400" b="0" kern="1200" dirty="0" smtClean="0"/>
            <a:t>B</a:t>
          </a:r>
          <a:r>
            <a:rPr lang="tr-TR" sz="2400" kern="1200" dirty="0" smtClean="0"/>
            <a:t>ireyin, olasılıkları doğru değerlendirebilmeyi, kararlarının yararlı yönlerini değerlendirebilmeyi, değişik seçeneklerin sonuçlarını değerlendirebilmeyi yapabilmesi gerekir.</a:t>
          </a:r>
          <a:endParaRPr lang="tr-TR" sz="2400" kern="1200" dirty="0"/>
        </a:p>
      </dsp:txBody>
      <dsp:txXfrm>
        <a:off x="2315585" y="2199331"/>
        <a:ext cx="5621792" cy="1870228"/>
      </dsp:txXfrm>
    </dsp:sp>
    <dsp:sp modelId="{53A5B5FA-C9E6-4193-91DE-412261C22C1A}">
      <dsp:nvSpPr>
        <dsp:cNvPr id="0" name=""/>
        <dsp:cNvSpPr/>
      </dsp:nvSpPr>
      <dsp:spPr>
        <a:xfrm>
          <a:off x="2395974" y="4388416"/>
          <a:ext cx="5505046" cy="263245"/>
        </a:xfrm>
        <a:prstGeom prst="roundRect">
          <a:avLst>
            <a:gd name="adj" fmla="val 10000"/>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tx1"/>
              </a:solidFill>
            </a:rPr>
            <a:t>4-)Değerlendirme:</a:t>
          </a:r>
          <a:endParaRPr lang="tr-TR" sz="1400" kern="1200" dirty="0">
            <a:solidFill>
              <a:schemeClr val="tx1"/>
            </a:solidFill>
          </a:endParaRPr>
        </a:p>
      </dsp:txBody>
      <dsp:txXfrm>
        <a:off x="2403684" y="4396126"/>
        <a:ext cx="5489626" cy="2478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6.02.2023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alpha val="62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6.02.2023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16.xml"/><Relationship Id="rId3" Type="http://schemas.openxmlformats.org/officeDocument/2006/relationships/diagramLayout" Target="../diagrams/layout15.xml"/><Relationship Id="rId7" Type="http://schemas.openxmlformats.org/officeDocument/2006/relationships/diagramData" Target="../diagrams/data16.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3.jp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Layout" Target="../diagrams/layout22.xml"/><Relationship Id="rId7" Type="http://schemas.openxmlformats.org/officeDocument/2006/relationships/image" Target="../media/image14.jpg"/><Relationship Id="rId12" Type="http://schemas.microsoft.com/office/2007/relationships/diagramDrawing" Target="../diagrams/drawing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openxmlformats.org/officeDocument/2006/relationships/diagramColors" Target="../diagrams/colors23.xml"/><Relationship Id="rId5" Type="http://schemas.openxmlformats.org/officeDocument/2006/relationships/diagramColors" Target="../diagrams/colors22.xml"/><Relationship Id="rId10" Type="http://schemas.openxmlformats.org/officeDocument/2006/relationships/diagramQuickStyle" Target="../diagrams/quickStyle23.xml"/><Relationship Id="rId4" Type="http://schemas.openxmlformats.org/officeDocument/2006/relationships/diagramQuickStyle" Target="../diagrams/quickStyle22.xml"/><Relationship Id="rId9" Type="http://schemas.openxmlformats.org/officeDocument/2006/relationships/diagramLayout" Target="../diagrams/layout2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15.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7.xml"/><Relationship Id="rId7" Type="http://schemas.openxmlformats.org/officeDocument/2006/relationships/image" Target="../media/image16.jpg"/><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928670"/>
            <a:ext cx="7772400" cy="2386028"/>
          </a:xfrm>
        </p:spPr>
        <p:txBody>
          <a:bodyPr>
            <a:normAutofit/>
          </a:bodyPr>
          <a:lstStyle/>
          <a:p>
            <a:r>
              <a:rPr lang="tr-TR" sz="5400" b="1" dirty="0" smtClean="0">
                <a:solidFill>
                  <a:schemeClr val="accent6">
                    <a:lumMod val="75000"/>
                  </a:schemeClr>
                </a:solidFill>
              </a:rPr>
              <a:t>STRES VE </a:t>
            </a:r>
            <a:r>
              <a:rPr lang="tr-TR" sz="5400" b="1" dirty="0" smtClean="0">
                <a:solidFill>
                  <a:schemeClr val="accent6">
                    <a:lumMod val="75000"/>
                  </a:schemeClr>
                </a:solidFill>
              </a:rPr>
              <a:t>ÖFKE YÖNETİMİ</a:t>
            </a:r>
            <a:endParaRPr lang="tr-TR" sz="5400" b="1" dirty="0">
              <a:solidFill>
                <a:schemeClr val="accent6">
                  <a:lumMod val="75000"/>
                </a:schemeClr>
              </a:solidFill>
            </a:endParaRPr>
          </a:p>
        </p:txBody>
      </p:sp>
      <p:sp>
        <p:nvSpPr>
          <p:cNvPr id="3" name="2 Alt Başlık"/>
          <p:cNvSpPr>
            <a:spLocks noGrp="1"/>
          </p:cNvSpPr>
          <p:nvPr>
            <p:ph type="subTitle" idx="1"/>
          </p:nvPr>
        </p:nvSpPr>
        <p:spPr/>
        <p:txBody>
          <a:bodyPr>
            <a:normAutofit/>
          </a:bodyPr>
          <a:lstStyle/>
          <a:p>
            <a:r>
              <a:rPr lang="tr-TR" sz="3600" b="1" dirty="0" smtClean="0">
                <a:solidFill>
                  <a:schemeClr val="accent1">
                    <a:lumMod val="75000"/>
                  </a:schemeClr>
                </a:solidFill>
              </a:rPr>
              <a:t>Uzman Psikolog</a:t>
            </a:r>
          </a:p>
          <a:p>
            <a:r>
              <a:rPr lang="tr-TR" sz="3600" b="1" dirty="0" smtClean="0">
                <a:solidFill>
                  <a:schemeClr val="accent1">
                    <a:lumMod val="75000"/>
                  </a:schemeClr>
                </a:solidFill>
              </a:rPr>
              <a:t>Lütfi YAPICI</a:t>
            </a:r>
            <a:endParaRPr lang="tr-TR" sz="3600" b="1"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Öfkeyi Yönetebilmek</a:t>
            </a:r>
          </a:p>
        </p:txBody>
      </p:sp>
      <p:sp>
        <p:nvSpPr>
          <p:cNvPr id="3" name="İçerik Yer Tutucusu 2"/>
          <p:cNvSpPr>
            <a:spLocks noGrp="1"/>
          </p:cNvSpPr>
          <p:nvPr>
            <p:ph idx="1"/>
          </p:nvPr>
        </p:nvSpPr>
        <p:spPr>
          <a:xfrm>
            <a:off x="457200" y="1916832"/>
            <a:ext cx="3831324" cy="3744415"/>
          </a:xfrm>
        </p:spPr>
        <p:txBody>
          <a:bodyPr>
            <a:normAutofit fontScale="62500" lnSpcReduction="20000"/>
          </a:bodyPr>
          <a:lstStyle/>
          <a:p>
            <a:pPr marL="0" indent="0">
              <a:lnSpc>
                <a:spcPct val="200000"/>
              </a:lnSpc>
              <a:buNone/>
            </a:pPr>
            <a:r>
              <a:rPr lang="tr-TR" b="1" dirty="0" smtClean="0"/>
              <a:t>3-Neden Öfkelendiğini Anlamak</a:t>
            </a:r>
          </a:p>
          <a:p>
            <a:pPr marL="0" indent="0">
              <a:lnSpc>
                <a:spcPct val="200000"/>
              </a:lnSpc>
              <a:buNone/>
            </a:pPr>
            <a:r>
              <a:rPr lang="tr-TR" dirty="0"/>
              <a:t>Örneğin, bazı kişilerin polislere karşı duydukları öfkenin altında çocukluk çağlarından başlayan otoriteye karşı birikmiş bir öfke duygusu saklı olabilmektedir </a:t>
            </a:r>
            <a:endParaRPr lang="tr-TR" dirty="0" smtClean="0"/>
          </a:p>
          <a:p>
            <a:pPr marL="0" indent="0">
              <a:lnSpc>
                <a:spcPct val="200000"/>
              </a:lnSpc>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2824" y="2809876"/>
            <a:ext cx="4079081" cy="2993231"/>
          </a:xfrm>
          <a:prstGeom prst="rect">
            <a:avLst/>
          </a:prstGeom>
        </p:spPr>
      </p:pic>
    </p:spTree>
    <p:extLst>
      <p:ext uri="{BB962C8B-B14F-4D97-AF65-F5344CB8AC3E}">
        <p14:creationId xmlns:p14="http://schemas.microsoft.com/office/powerpoint/2010/main" val="223915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Öfkeyi Yönetebilmek</a:t>
            </a:r>
          </a:p>
        </p:txBody>
      </p:sp>
      <p:sp>
        <p:nvSpPr>
          <p:cNvPr id="3" name="İçerik Yer Tutucusu 2"/>
          <p:cNvSpPr>
            <a:spLocks noGrp="1"/>
          </p:cNvSpPr>
          <p:nvPr>
            <p:ph idx="1"/>
          </p:nvPr>
        </p:nvSpPr>
        <p:spPr>
          <a:xfrm>
            <a:off x="155863" y="1700808"/>
            <a:ext cx="4416137" cy="4248471"/>
          </a:xfrm>
        </p:spPr>
        <p:txBody>
          <a:bodyPr>
            <a:normAutofit fontScale="55000" lnSpcReduction="20000"/>
          </a:bodyPr>
          <a:lstStyle/>
          <a:p>
            <a:pPr marL="0" indent="0">
              <a:lnSpc>
                <a:spcPct val="200000"/>
              </a:lnSpc>
              <a:buNone/>
            </a:pPr>
            <a:r>
              <a:rPr lang="tr-TR" b="1" dirty="0" smtClean="0"/>
              <a:t>4-Öfkeyle Gerçekçi Biçimde Mücadele Etmek</a:t>
            </a:r>
          </a:p>
          <a:p>
            <a:pPr>
              <a:lnSpc>
                <a:spcPct val="200000"/>
              </a:lnSpc>
            </a:pPr>
            <a:r>
              <a:rPr lang="tr-TR" dirty="0"/>
              <a:t>K</a:t>
            </a:r>
            <a:r>
              <a:rPr lang="tr-TR" dirty="0" smtClean="0"/>
              <a:t>arşıdaki </a:t>
            </a:r>
            <a:r>
              <a:rPr lang="tr-TR" dirty="0"/>
              <a:t>kişi ne kadar kışkırtıcı da olsa sakinliği </a:t>
            </a:r>
            <a:r>
              <a:rPr lang="tr-TR" dirty="0" smtClean="0"/>
              <a:t>korumak </a:t>
            </a:r>
          </a:p>
          <a:p>
            <a:pPr>
              <a:lnSpc>
                <a:spcPct val="200000"/>
              </a:lnSpc>
            </a:pPr>
            <a:r>
              <a:rPr lang="tr-TR" dirty="0" smtClean="0"/>
              <a:t>Bir </a:t>
            </a:r>
            <a:r>
              <a:rPr lang="tr-TR" dirty="0"/>
              <a:t>saldırı ya da silahlı tehdit durumları ile karşılaşıldığında istenileni vererek kişiyi öfkelendirmekten </a:t>
            </a:r>
            <a:r>
              <a:rPr lang="tr-TR" dirty="0" smtClean="0"/>
              <a:t>kaçınmak</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350078"/>
            <a:ext cx="4572001" cy="5175266"/>
          </a:xfrm>
          <a:prstGeom prst="rect">
            <a:avLst/>
          </a:prstGeom>
        </p:spPr>
      </p:pic>
    </p:spTree>
    <p:extLst>
      <p:ext uri="{BB962C8B-B14F-4D97-AF65-F5344CB8AC3E}">
        <p14:creationId xmlns:p14="http://schemas.microsoft.com/office/powerpoint/2010/main" val="778488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Öfkeyi O Anda Kontrol Etmek</a:t>
            </a:r>
            <a:endParaRPr lang="tr-TR" dirty="0"/>
          </a:p>
        </p:txBody>
      </p:sp>
      <p:sp>
        <p:nvSpPr>
          <p:cNvPr id="3" name="İçerik Yer Tutucusu 2"/>
          <p:cNvSpPr>
            <a:spLocks noGrp="1"/>
          </p:cNvSpPr>
          <p:nvPr>
            <p:ph idx="1"/>
          </p:nvPr>
        </p:nvSpPr>
        <p:spPr>
          <a:xfrm>
            <a:off x="485800" y="1948621"/>
            <a:ext cx="3934384" cy="3754419"/>
          </a:xfrm>
        </p:spPr>
        <p:txBody>
          <a:bodyPr>
            <a:normAutofit fontScale="62500" lnSpcReduction="20000"/>
          </a:bodyPr>
          <a:lstStyle/>
          <a:p>
            <a:pPr marL="0" indent="0">
              <a:buNone/>
            </a:pPr>
            <a:r>
              <a:rPr lang="tr-TR" b="1" dirty="0" smtClean="0"/>
              <a:t>1-Öfkelendiğinin Farkına </a:t>
            </a:r>
            <a:r>
              <a:rPr lang="tr-TR" b="1" dirty="0"/>
              <a:t>V</a:t>
            </a:r>
            <a:r>
              <a:rPr lang="tr-TR" b="1" dirty="0" smtClean="0"/>
              <a:t>ardığında </a:t>
            </a:r>
            <a:r>
              <a:rPr lang="tr-TR" b="1" dirty="0"/>
              <a:t>M</a:t>
            </a:r>
            <a:r>
              <a:rPr lang="tr-TR" b="1" dirty="0" smtClean="0"/>
              <a:t>ola Ver</a:t>
            </a:r>
          </a:p>
          <a:p>
            <a:pPr>
              <a:lnSpc>
                <a:spcPct val="150000"/>
              </a:lnSpc>
            </a:pPr>
            <a:r>
              <a:rPr lang="tr-TR" dirty="0" smtClean="0"/>
              <a:t>Bir </a:t>
            </a:r>
            <a:r>
              <a:rPr lang="tr-TR" dirty="0"/>
              <a:t>duruma hemen tepki </a:t>
            </a:r>
            <a:r>
              <a:rPr lang="tr-TR" dirty="0" smtClean="0"/>
              <a:t>vermen  </a:t>
            </a:r>
            <a:r>
              <a:rPr lang="tr-TR" dirty="0"/>
              <a:t>gerekmediğini unutma. </a:t>
            </a:r>
            <a:endParaRPr lang="tr-TR" dirty="0" smtClean="0"/>
          </a:p>
          <a:p>
            <a:pPr>
              <a:lnSpc>
                <a:spcPct val="150000"/>
              </a:lnSpc>
            </a:pPr>
            <a:r>
              <a:rPr lang="tr-TR" dirty="0" smtClean="0"/>
              <a:t>10’a </a:t>
            </a:r>
            <a:r>
              <a:rPr lang="tr-TR" dirty="0"/>
              <a:t>kadar </a:t>
            </a:r>
            <a:r>
              <a:rPr lang="tr-TR" dirty="0" smtClean="0"/>
              <a:t>sayabilirsin,</a:t>
            </a:r>
          </a:p>
          <a:p>
            <a:pPr>
              <a:lnSpc>
                <a:spcPct val="150000"/>
              </a:lnSpc>
            </a:pPr>
            <a:r>
              <a:rPr lang="tr-TR" dirty="0" smtClean="0"/>
              <a:t>Bulunduğun ortamı değiştirebilir,</a:t>
            </a:r>
          </a:p>
          <a:p>
            <a:pPr>
              <a:lnSpc>
                <a:spcPct val="150000"/>
              </a:lnSpc>
            </a:pPr>
            <a:r>
              <a:rPr lang="tr-TR" dirty="0" smtClean="0"/>
              <a:t>Yürüyüş yapabilir,</a:t>
            </a:r>
          </a:p>
          <a:p>
            <a:pPr>
              <a:lnSpc>
                <a:spcPct val="150000"/>
              </a:lnSpc>
            </a:pPr>
            <a:r>
              <a:rPr lang="tr-TR" dirty="0" smtClean="0"/>
              <a:t>Birini arayabilirsin</a:t>
            </a:r>
          </a:p>
          <a:p>
            <a:pPr marL="0" indent="0">
              <a:buNone/>
            </a:pP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7864" y="2893002"/>
            <a:ext cx="3714173" cy="2785630"/>
          </a:xfrm>
          <a:prstGeom prst="rect">
            <a:avLst/>
          </a:prstGeom>
        </p:spPr>
      </p:pic>
    </p:spTree>
    <p:extLst>
      <p:ext uri="{BB962C8B-B14F-4D97-AF65-F5344CB8AC3E}">
        <p14:creationId xmlns:p14="http://schemas.microsoft.com/office/powerpoint/2010/main" val="1504431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Öfkeyi O Anda Kontrol Etmek</a:t>
            </a:r>
            <a:endParaRPr lang="tr-TR" dirty="0"/>
          </a:p>
        </p:txBody>
      </p:sp>
      <p:sp>
        <p:nvSpPr>
          <p:cNvPr id="3" name="İçerik Yer Tutucusu 2"/>
          <p:cNvSpPr>
            <a:spLocks noGrp="1"/>
          </p:cNvSpPr>
          <p:nvPr>
            <p:ph idx="1"/>
          </p:nvPr>
        </p:nvSpPr>
        <p:spPr>
          <a:xfrm>
            <a:off x="585660" y="1772816"/>
            <a:ext cx="3986339" cy="4320480"/>
          </a:xfrm>
        </p:spPr>
        <p:txBody>
          <a:bodyPr>
            <a:normAutofit fontScale="70000" lnSpcReduction="20000"/>
          </a:bodyPr>
          <a:lstStyle/>
          <a:p>
            <a:pPr marL="0" indent="0">
              <a:lnSpc>
                <a:spcPct val="150000"/>
              </a:lnSpc>
              <a:buNone/>
            </a:pPr>
            <a:r>
              <a:rPr lang="tr-TR" b="1" dirty="0" smtClean="0"/>
              <a:t>2-Kendine Öfkeli Hissetmek İçin İzin Ver</a:t>
            </a:r>
          </a:p>
          <a:p>
            <a:pPr>
              <a:lnSpc>
                <a:spcPct val="150000"/>
              </a:lnSpc>
            </a:pPr>
            <a:r>
              <a:rPr lang="tr-TR" dirty="0"/>
              <a:t>Öfkeni yaşamak için kendine izin vermek için, </a:t>
            </a:r>
            <a:endParaRPr lang="tr-TR" dirty="0" smtClean="0"/>
          </a:p>
          <a:p>
            <a:pPr>
              <a:lnSpc>
                <a:spcPct val="150000"/>
              </a:lnSpc>
            </a:pPr>
            <a:r>
              <a:rPr lang="tr-TR" dirty="0"/>
              <a:t>V</a:t>
            </a:r>
            <a:r>
              <a:rPr lang="tr-TR" dirty="0" smtClean="0"/>
              <a:t>ücudundaki </a:t>
            </a:r>
            <a:r>
              <a:rPr lang="tr-TR" dirty="0"/>
              <a:t>yerini saptamayı düşün. </a:t>
            </a:r>
            <a:endParaRPr lang="tr-TR" dirty="0" smtClean="0"/>
          </a:p>
          <a:p>
            <a:pPr>
              <a:lnSpc>
                <a:spcPct val="150000"/>
              </a:lnSpc>
            </a:pPr>
            <a:r>
              <a:rPr lang="tr-TR" dirty="0" smtClean="0"/>
              <a:t>Öfkeni </a:t>
            </a:r>
            <a:r>
              <a:rPr lang="tr-TR" dirty="0"/>
              <a:t>midende mi hissediyorsun? </a:t>
            </a:r>
            <a:endParaRPr lang="tr-TR" dirty="0" smtClean="0"/>
          </a:p>
          <a:p>
            <a:pPr>
              <a:lnSpc>
                <a:spcPct val="150000"/>
              </a:lnSpc>
            </a:pPr>
            <a:r>
              <a:rPr lang="tr-TR" dirty="0" smtClean="0"/>
              <a:t>Yoksa </a:t>
            </a:r>
            <a:r>
              <a:rPr lang="tr-TR" dirty="0"/>
              <a:t>sıkılı yumruklarında mı?</a:t>
            </a:r>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7083" y="2893002"/>
            <a:ext cx="3728028" cy="2796021"/>
          </a:xfrm>
          <a:prstGeom prst="rect">
            <a:avLst/>
          </a:prstGeom>
        </p:spPr>
      </p:pic>
    </p:spTree>
    <p:extLst>
      <p:ext uri="{BB962C8B-B14F-4D97-AF65-F5344CB8AC3E}">
        <p14:creationId xmlns:p14="http://schemas.microsoft.com/office/powerpoint/2010/main" val="3053221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Öfkeyi O Anda Kontrol Etmek</a:t>
            </a:r>
            <a:endParaRPr lang="tr-TR" dirty="0"/>
          </a:p>
        </p:txBody>
      </p:sp>
      <p:sp>
        <p:nvSpPr>
          <p:cNvPr id="3" name="İçerik Yer Tutucusu 2"/>
          <p:cNvSpPr>
            <a:spLocks noGrp="1"/>
          </p:cNvSpPr>
          <p:nvPr>
            <p:ph idx="1"/>
          </p:nvPr>
        </p:nvSpPr>
        <p:spPr>
          <a:xfrm>
            <a:off x="475750" y="1916832"/>
            <a:ext cx="3934384" cy="4032448"/>
          </a:xfrm>
        </p:spPr>
        <p:txBody>
          <a:bodyPr>
            <a:normAutofit fontScale="62500" lnSpcReduction="20000"/>
          </a:bodyPr>
          <a:lstStyle/>
          <a:p>
            <a:pPr marL="0" indent="0">
              <a:lnSpc>
                <a:spcPct val="150000"/>
              </a:lnSpc>
              <a:buNone/>
            </a:pPr>
            <a:r>
              <a:rPr lang="tr-TR" b="1" dirty="0" smtClean="0"/>
              <a:t>3-Derin Nefesler Alıp Ver</a:t>
            </a:r>
          </a:p>
          <a:p>
            <a:pPr>
              <a:lnSpc>
                <a:spcPct val="150000"/>
              </a:lnSpc>
            </a:pPr>
            <a:r>
              <a:rPr lang="tr-TR" dirty="0" smtClean="0"/>
              <a:t>Derin </a:t>
            </a:r>
            <a:r>
              <a:rPr lang="tr-TR" dirty="0"/>
              <a:t>nefes alıp verme, meditasyonun en önemli adımlarından biridir </a:t>
            </a:r>
            <a:endParaRPr lang="tr-TR" dirty="0" smtClean="0"/>
          </a:p>
          <a:p>
            <a:pPr>
              <a:lnSpc>
                <a:spcPct val="150000"/>
              </a:lnSpc>
            </a:pPr>
            <a:r>
              <a:rPr lang="tr-TR" dirty="0" smtClean="0"/>
              <a:t>Duygularını </a:t>
            </a:r>
            <a:r>
              <a:rPr lang="tr-TR" dirty="0"/>
              <a:t>kontrol etmeye katkıda bulunabilir</a:t>
            </a:r>
            <a:r>
              <a:rPr lang="tr-TR" dirty="0" smtClean="0"/>
              <a:t>.</a:t>
            </a:r>
          </a:p>
          <a:p>
            <a:pPr>
              <a:lnSpc>
                <a:spcPct val="150000"/>
              </a:lnSpc>
            </a:pPr>
            <a:r>
              <a:rPr lang="tr-TR" dirty="0"/>
              <a:t>Kontrolü tekrar ele aldığını hissedene kadar nefes alıp vermeye devam et.</a:t>
            </a:r>
          </a:p>
          <a:p>
            <a:pPr marL="0" indent="0">
              <a:lnSpc>
                <a:spcPct val="150000"/>
              </a:lnSpc>
              <a:buNone/>
            </a:pPr>
            <a:endParaRPr lang="tr-TR"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2893002"/>
            <a:ext cx="3809998" cy="2857499"/>
          </a:xfrm>
          <a:prstGeom prst="rect">
            <a:avLst/>
          </a:prstGeom>
        </p:spPr>
      </p:pic>
    </p:spTree>
    <p:extLst>
      <p:ext uri="{BB962C8B-B14F-4D97-AF65-F5344CB8AC3E}">
        <p14:creationId xmlns:p14="http://schemas.microsoft.com/office/powerpoint/2010/main" val="19341823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Öfkeyi O Anda Kontrol Etmek</a:t>
            </a:r>
            <a:endParaRPr lang="tr-TR" dirty="0"/>
          </a:p>
        </p:txBody>
      </p:sp>
      <p:sp>
        <p:nvSpPr>
          <p:cNvPr id="3" name="İçerik Yer Tutucusu 2"/>
          <p:cNvSpPr>
            <a:spLocks noGrp="1"/>
          </p:cNvSpPr>
          <p:nvPr>
            <p:ph idx="1"/>
          </p:nvPr>
        </p:nvSpPr>
        <p:spPr>
          <a:xfrm>
            <a:off x="585661" y="2204864"/>
            <a:ext cx="3698307" cy="3454718"/>
          </a:xfrm>
        </p:spPr>
        <p:txBody>
          <a:bodyPr>
            <a:normAutofit fontScale="62500" lnSpcReduction="20000"/>
          </a:bodyPr>
          <a:lstStyle/>
          <a:p>
            <a:pPr marL="0" indent="0">
              <a:lnSpc>
                <a:spcPct val="150000"/>
              </a:lnSpc>
              <a:buNone/>
            </a:pPr>
            <a:r>
              <a:rPr lang="tr-TR" b="1" dirty="0" smtClean="0"/>
              <a:t>4- İyi Hissettirecek Bir Yer Hayal Et</a:t>
            </a:r>
          </a:p>
          <a:p>
            <a:pPr>
              <a:lnSpc>
                <a:spcPct val="150000"/>
              </a:lnSpc>
            </a:pPr>
            <a:r>
              <a:rPr lang="tr-TR" dirty="0" smtClean="0"/>
              <a:t>Bir bahçe, </a:t>
            </a:r>
          </a:p>
          <a:p>
            <a:pPr>
              <a:lnSpc>
                <a:spcPct val="150000"/>
              </a:lnSpc>
            </a:pPr>
            <a:r>
              <a:rPr lang="tr-TR" dirty="0"/>
              <a:t>S</a:t>
            </a:r>
            <a:r>
              <a:rPr lang="tr-TR" dirty="0" smtClean="0"/>
              <a:t>essiz </a:t>
            </a:r>
            <a:r>
              <a:rPr lang="tr-TR" dirty="0"/>
              <a:t>bir orman, </a:t>
            </a:r>
            <a:endParaRPr lang="tr-TR" dirty="0" smtClean="0"/>
          </a:p>
          <a:p>
            <a:pPr>
              <a:lnSpc>
                <a:spcPct val="150000"/>
              </a:lnSpc>
            </a:pPr>
            <a:r>
              <a:rPr lang="tr-TR" dirty="0"/>
              <a:t>I</a:t>
            </a:r>
            <a:r>
              <a:rPr lang="tr-TR" dirty="0" smtClean="0"/>
              <a:t>ssız </a:t>
            </a:r>
            <a:r>
              <a:rPr lang="tr-TR" dirty="0"/>
              <a:t>bir ada, </a:t>
            </a:r>
            <a:endParaRPr lang="tr-TR" dirty="0" smtClean="0"/>
          </a:p>
          <a:p>
            <a:pPr>
              <a:lnSpc>
                <a:spcPct val="150000"/>
              </a:lnSpc>
            </a:pPr>
            <a:r>
              <a:rPr lang="tr-TR" dirty="0" smtClean="0"/>
              <a:t>Deniz kıyısı,</a:t>
            </a:r>
          </a:p>
          <a:p>
            <a:pPr>
              <a:lnSpc>
                <a:spcPct val="150000"/>
              </a:lnSpc>
            </a:pPr>
            <a:r>
              <a:rPr lang="tr-TR" dirty="0" smtClean="0"/>
              <a:t>Hayali </a:t>
            </a:r>
            <a:r>
              <a:rPr lang="tr-TR" dirty="0"/>
              <a:t>bir ülke</a:t>
            </a:r>
            <a:endParaRPr lang="tr-TR" b="1"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391" y="2893002"/>
            <a:ext cx="3688773" cy="2766580"/>
          </a:xfrm>
          <a:prstGeom prst="rect">
            <a:avLst/>
          </a:prstGeom>
        </p:spPr>
      </p:pic>
    </p:spTree>
    <p:extLst>
      <p:ext uri="{BB962C8B-B14F-4D97-AF65-F5344CB8AC3E}">
        <p14:creationId xmlns:p14="http://schemas.microsoft.com/office/powerpoint/2010/main" val="815584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85728"/>
            <a:ext cx="8229600" cy="5840435"/>
          </a:xfrm>
        </p:spPr>
        <p:txBody>
          <a:bodyPr/>
          <a:lstStyle/>
          <a:p>
            <a:pPr algn="ctr">
              <a:buNone/>
            </a:pPr>
            <a:r>
              <a:rPr lang="tr-TR" sz="4400" b="1" dirty="0" smtClean="0">
                <a:solidFill>
                  <a:schemeClr val="tx2">
                    <a:lumMod val="60000"/>
                    <a:lumOff val="40000"/>
                  </a:schemeClr>
                </a:solidFill>
              </a:rPr>
              <a:t>Stres</a:t>
            </a:r>
            <a:endParaRPr lang="tr-TR" sz="4400" dirty="0" smtClean="0">
              <a:solidFill>
                <a:schemeClr val="tx2">
                  <a:lumMod val="60000"/>
                  <a:lumOff val="40000"/>
                </a:schemeClr>
              </a:solidFill>
            </a:endParaRPr>
          </a:p>
          <a:p>
            <a:pPr algn="ctr">
              <a:buNone/>
            </a:pPr>
            <a:r>
              <a:rPr lang="tr-TR" dirty="0" smtClean="0"/>
              <a:t>		</a:t>
            </a:r>
          </a:p>
          <a:p>
            <a:pPr algn="ctr">
              <a:buNone/>
            </a:pPr>
            <a:r>
              <a:rPr lang="tr-TR" sz="4000" b="1" dirty="0" smtClean="0">
                <a:solidFill>
                  <a:schemeClr val="accent6"/>
                </a:solidFill>
              </a:rPr>
              <a:t>Tehdit edici veya zor duruma karşılık kişinin fiziksel ve ruhsal durumundaki değişimdir.</a:t>
            </a:r>
          </a:p>
          <a:p>
            <a:pPr algn="ctr">
              <a:buNone/>
            </a:pPr>
            <a:r>
              <a:rPr lang="tr-TR" sz="4000" b="1" dirty="0" smtClean="0">
                <a:solidFill>
                  <a:schemeClr val="accent6"/>
                </a:solidFill>
              </a:rPr>
              <a:t>			</a:t>
            </a:r>
          </a:p>
          <a:p>
            <a:pPr>
              <a:buNone/>
            </a:pPr>
            <a:r>
              <a:rPr lang="tr-TR" dirty="0" smtClean="0">
                <a:solidFill>
                  <a:schemeClr val="accent2">
                    <a:lumMod val="75000"/>
                  </a:schemeClr>
                </a:solidFill>
              </a:rPr>
              <a:t/>
            </a:r>
            <a:br>
              <a:rPr lang="tr-TR" dirty="0" smtClean="0">
                <a:solidFill>
                  <a:schemeClr val="accent2">
                    <a:lumMod val="75000"/>
                  </a:schemeClr>
                </a:solidFill>
              </a:rPr>
            </a:br>
            <a:endParaRPr lang="tr-TR" sz="2000"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yagram"/>
          <p:cNvGraphicFramePr/>
          <p:nvPr>
            <p:extLst>
              <p:ext uri="{D42A27DB-BD31-4B8C-83A1-F6EECF244321}">
                <p14:modId xmlns:p14="http://schemas.microsoft.com/office/powerpoint/2010/main" val="4257298861"/>
              </p:ext>
            </p:extLst>
          </p:nvPr>
        </p:nvGraphicFramePr>
        <p:xfrm>
          <a:off x="755576" y="404664"/>
          <a:ext cx="777686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p:spPr>
        <p:txBody>
          <a:bodyPr>
            <a:normAutofit/>
          </a:bodyPr>
          <a:lstStyle/>
          <a:p>
            <a:pPr>
              <a:buNone/>
            </a:pPr>
            <a:r>
              <a:rPr lang="tr-TR" sz="4000" dirty="0" smtClean="0">
                <a:solidFill>
                  <a:schemeClr val="tx2">
                    <a:lumMod val="60000"/>
                    <a:lumOff val="40000"/>
                  </a:schemeClr>
                </a:solidFill>
              </a:rPr>
              <a:t>Stresi, </a:t>
            </a:r>
          </a:p>
          <a:p>
            <a:pPr>
              <a:buNone/>
            </a:pPr>
            <a:r>
              <a:rPr lang="tr-TR" sz="4000" b="1" dirty="0" smtClean="0">
                <a:solidFill>
                  <a:schemeClr val="tx2">
                    <a:lumMod val="60000"/>
                    <a:lumOff val="40000"/>
                  </a:schemeClr>
                </a:solidFill>
              </a:rPr>
              <a:t>	Genel Adaptasyon Sendromu</a:t>
            </a:r>
            <a:r>
              <a:rPr lang="tr-TR" sz="4000" dirty="0" smtClean="0">
                <a:solidFill>
                  <a:schemeClr val="tx2">
                    <a:lumMod val="60000"/>
                    <a:lumOff val="40000"/>
                  </a:schemeClr>
                </a:solidFill>
              </a:rPr>
              <a:t> ile açıklayacağız. </a:t>
            </a:r>
          </a:p>
          <a:p>
            <a:pPr>
              <a:buNone/>
            </a:pPr>
            <a:r>
              <a:rPr lang="tr-TR" sz="4400" dirty="0" smtClean="0">
                <a:solidFill>
                  <a:schemeClr val="tx2">
                    <a:lumMod val="60000"/>
                    <a:lumOff val="40000"/>
                  </a:schemeClr>
                </a:solidFill>
              </a:rPr>
              <a:t>	Bunlar:</a:t>
            </a:r>
          </a:p>
          <a:p>
            <a:pPr marL="742950" indent="-742950">
              <a:buNone/>
            </a:pPr>
            <a:r>
              <a:rPr lang="tr-TR" dirty="0" smtClean="0">
                <a:solidFill>
                  <a:schemeClr val="accent1">
                    <a:lumMod val="75000"/>
                  </a:schemeClr>
                </a:solidFill>
              </a:rPr>
              <a:t>	Alarm Reaksiyonları </a:t>
            </a:r>
            <a:r>
              <a:rPr lang="tr-TR" sz="2400" dirty="0" smtClean="0">
                <a:solidFill>
                  <a:schemeClr val="accent1">
                    <a:lumMod val="75000"/>
                  </a:schemeClr>
                </a:solidFill>
              </a:rPr>
              <a:t>(Stres öncesi belirtiler)</a:t>
            </a:r>
          </a:p>
          <a:p>
            <a:pPr marL="742950" indent="-742950">
              <a:buNone/>
            </a:pPr>
            <a:r>
              <a:rPr lang="tr-TR" dirty="0" smtClean="0">
                <a:solidFill>
                  <a:schemeClr val="accent6">
                    <a:lumMod val="75000"/>
                  </a:schemeClr>
                </a:solidFill>
              </a:rPr>
              <a:t>	Dayanma Safhası</a:t>
            </a:r>
          </a:p>
          <a:p>
            <a:pPr marL="742950" indent="-742950">
              <a:buNone/>
            </a:pPr>
            <a:r>
              <a:rPr lang="tr-TR" dirty="0" smtClean="0">
                <a:solidFill>
                  <a:srgbClr val="FF0000"/>
                </a:solidFill>
              </a:rPr>
              <a:t>	Bitkinlik Safhası</a:t>
            </a:r>
          </a:p>
          <a:p>
            <a:pPr>
              <a:buNone/>
            </a:pPr>
            <a:endParaRPr lang="tr-TR" sz="1100" dirty="0"/>
          </a:p>
        </p:txBody>
      </p:sp>
      <p:sp>
        <p:nvSpPr>
          <p:cNvPr id="4" name="3 Dikdörtgen"/>
          <p:cNvSpPr/>
          <p:nvPr/>
        </p:nvSpPr>
        <p:spPr>
          <a:xfrm>
            <a:off x="785786" y="3429000"/>
            <a:ext cx="357190" cy="214314"/>
          </a:xfrm>
          <a:prstGeom prst="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a:solidFill>
                <a:schemeClr val="accent1">
                  <a:lumMod val="75000"/>
                </a:schemeClr>
              </a:solidFill>
            </a:endParaRPr>
          </a:p>
        </p:txBody>
      </p:sp>
      <p:sp>
        <p:nvSpPr>
          <p:cNvPr id="5" name="4 Dikdörtgen"/>
          <p:cNvSpPr/>
          <p:nvPr/>
        </p:nvSpPr>
        <p:spPr>
          <a:xfrm>
            <a:off x="785786" y="4000504"/>
            <a:ext cx="357190" cy="214314"/>
          </a:xfrm>
          <a:prstGeom prst="rect">
            <a:avLst/>
          </a:prstGeom>
          <a:solidFill>
            <a:schemeClr val="accent6">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6" name="5 Dikdörtgen"/>
          <p:cNvSpPr/>
          <p:nvPr/>
        </p:nvSpPr>
        <p:spPr>
          <a:xfrm>
            <a:off x="785786" y="4572008"/>
            <a:ext cx="357190" cy="21431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457200" y="285728"/>
          <a:ext cx="82296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726F4B4-2832-4A02-93C9-08E693B0BC82}"/>
                                            </p:graphicEl>
                                          </p:spTgt>
                                        </p:tgtEl>
                                        <p:attrNameLst>
                                          <p:attrName>style.visibility</p:attrName>
                                        </p:attrNameLst>
                                      </p:cBhvr>
                                      <p:to>
                                        <p:strVal val="visible"/>
                                      </p:to>
                                    </p:set>
                                    <p:animEffect transition="in" filter="fade">
                                      <p:cBhvr>
                                        <p:cTn id="7" dur="2000"/>
                                        <p:tgtEl>
                                          <p:spTgt spid="4">
                                            <p:graphicEl>
                                              <a:dgm id="{0726F4B4-2832-4A02-93C9-08E693B0BC82}"/>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9A486AB-76CF-4BE0-A994-58FC2C0ABABC}"/>
                                            </p:graphicEl>
                                          </p:spTgt>
                                        </p:tgtEl>
                                        <p:attrNameLst>
                                          <p:attrName>style.visibility</p:attrName>
                                        </p:attrNameLst>
                                      </p:cBhvr>
                                      <p:to>
                                        <p:strVal val="visible"/>
                                      </p:to>
                                    </p:set>
                                    <p:animEffect transition="in" filter="fade">
                                      <p:cBhvr>
                                        <p:cTn id="10" dur="2000"/>
                                        <p:tgtEl>
                                          <p:spTgt spid="4">
                                            <p:graphicEl>
                                              <a:dgm id="{E9A486AB-76CF-4BE0-A994-58FC2C0ABAB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A04609ED-B02C-4544-A3B1-EC6040C6394D}"/>
                                            </p:graphicEl>
                                          </p:spTgt>
                                        </p:tgtEl>
                                        <p:attrNameLst>
                                          <p:attrName>style.visibility</p:attrName>
                                        </p:attrNameLst>
                                      </p:cBhvr>
                                      <p:to>
                                        <p:strVal val="visible"/>
                                      </p:to>
                                    </p:set>
                                    <p:animEffect transition="in" filter="fade">
                                      <p:cBhvr>
                                        <p:cTn id="13" dur="2000"/>
                                        <p:tgtEl>
                                          <p:spTgt spid="4">
                                            <p:graphicEl>
                                              <a:dgm id="{A04609ED-B02C-4544-A3B1-EC6040C6394D}"/>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graphicEl>
                                              <a:dgm id="{3B9DAEEA-995F-433C-B5C0-A08A5CC171F5}"/>
                                            </p:graphicEl>
                                          </p:spTgt>
                                        </p:tgtEl>
                                        <p:attrNameLst>
                                          <p:attrName>style.visibility</p:attrName>
                                        </p:attrNameLst>
                                      </p:cBhvr>
                                      <p:to>
                                        <p:strVal val="visible"/>
                                      </p:to>
                                    </p:set>
                                    <p:animEffect transition="in" filter="fade">
                                      <p:cBhvr>
                                        <p:cTn id="18" dur="2000"/>
                                        <p:tgtEl>
                                          <p:spTgt spid="4">
                                            <p:graphicEl>
                                              <a:dgm id="{3B9DAEEA-995F-433C-B5C0-A08A5CC171F5}"/>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7C7F099E-CABE-45B7-AE16-1711436F1314}"/>
                                            </p:graphicEl>
                                          </p:spTgt>
                                        </p:tgtEl>
                                        <p:attrNameLst>
                                          <p:attrName>style.visibility</p:attrName>
                                        </p:attrNameLst>
                                      </p:cBhvr>
                                      <p:to>
                                        <p:strVal val="visible"/>
                                      </p:to>
                                    </p:set>
                                    <p:animEffect transition="in" filter="fade">
                                      <p:cBhvr>
                                        <p:cTn id="21" dur="2000"/>
                                        <p:tgtEl>
                                          <p:spTgt spid="4">
                                            <p:graphicEl>
                                              <a:dgm id="{7C7F099E-CABE-45B7-AE16-1711436F1314}"/>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C564B507-87BE-4CE6-BA39-BEFACE1F7BF6}"/>
                                            </p:graphicEl>
                                          </p:spTgt>
                                        </p:tgtEl>
                                        <p:attrNameLst>
                                          <p:attrName>style.visibility</p:attrName>
                                        </p:attrNameLst>
                                      </p:cBhvr>
                                      <p:to>
                                        <p:strVal val="visible"/>
                                      </p:to>
                                    </p:set>
                                    <p:animEffect transition="in" filter="fade">
                                      <p:cBhvr>
                                        <p:cTn id="24" dur="2000"/>
                                        <p:tgtEl>
                                          <p:spTgt spid="4">
                                            <p:graphicEl>
                                              <a:dgm id="{C564B507-87BE-4CE6-BA39-BEFACE1F7BF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a:t>
            </a:r>
            <a:endParaRPr lang="tr-TR" dirty="0"/>
          </a:p>
        </p:txBody>
      </p:sp>
      <p:sp>
        <p:nvSpPr>
          <p:cNvPr id="3" name="İçerik Yer Tutucusu 2"/>
          <p:cNvSpPr>
            <a:spLocks noGrp="1"/>
          </p:cNvSpPr>
          <p:nvPr>
            <p:ph idx="1"/>
          </p:nvPr>
        </p:nvSpPr>
        <p:spPr>
          <a:xfrm>
            <a:off x="454255" y="1556793"/>
            <a:ext cx="4640205" cy="3815308"/>
          </a:xfrm>
        </p:spPr>
        <p:txBody>
          <a:bodyPr>
            <a:normAutofit fontScale="55000" lnSpcReduction="20000"/>
          </a:bodyPr>
          <a:lstStyle/>
          <a:p>
            <a:pPr>
              <a:lnSpc>
                <a:spcPct val="170000"/>
              </a:lnSpc>
            </a:pPr>
            <a:r>
              <a:rPr lang="tr-TR" dirty="0" smtClean="0"/>
              <a:t>Elde edilmek istenen nesneye,</a:t>
            </a:r>
          </a:p>
          <a:p>
            <a:pPr>
              <a:lnSpc>
                <a:spcPct val="170000"/>
              </a:lnSpc>
            </a:pPr>
            <a:r>
              <a:rPr lang="tr-TR" dirty="0" smtClean="0"/>
              <a:t>Ulaşılmak istenen amaca ulaşılamadığında yada</a:t>
            </a:r>
          </a:p>
          <a:p>
            <a:pPr>
              <a:lnSpc>
                <a:spcPct val="170000"/>
              </a:lnSpc>
            </a:pPr>
            <a:r>
              <a:rPr lang="tr-TR" dirty="0" smtClean="0"/>
              <a:t>İhtiyaçların giderilmesi engellendiğinde,</a:t>
            </a:r>
          </a:p>
          <a:p>
            <a:pPr>
              <a:lnSpc>
                <a:spcPct val="170000"/>
              </a:lnSpc>
            </a:pPr>
            <a:r>
              <a:rPr lang="tr-TR" dirty="0" smtClean="0"/>
              <a:t>Yapılan işlerde sürekli aksilik çıktığında, </a:t>
            </a:r>
          </a:p>
          <a:p>
            <a:pPr>
              <a:lnSpc>
                <a:spcPct val="170000"/>
              </a:lnSpc>
            </a:pPr>
            <a:r>
              <a:rPr lang="tr-TR" dirty="0" smtClean="0"/>
              <a:t>İşler yolunda gitmediğinde yaşanan </a:t>
            </a:r>
          </a:p>
          <a:p>
            <a:pPr marL="0" indent="0">
              <a:lnSpc>
                <a:spcPct val="170000"/>
              </a:lnSpc>
              <a:buNone/>
            </a:pPr>
            <a:r>
              <a:rPr lang="tr-TR" dirty="0" smtClean="0"/>
              <a:t>doğal herkes tarafından yaşanan bir duygudur.</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460" y="2809875"/>
            <a:ext cx="3624032" cy="2669189"/>
          </a:xfrm>
          <a:prstGeom prst="rect">
            <a:avLst/>
          </a:prstGeom>
        </p:spPr>
      </p:pic>
    </p:spTree>
    <p:extLst>
      <p:ext uri="{BB962C8B-B14F-4D97-AF65-F5344CB8AC3E}">
        <p14:creationId xmlns:p14="http://schemas.microsoft.com/office/powerpoint/2010/main" val="1586877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rPr>
              <a:t>Stresin Olumsuz Etkileri</a:t>
            </a:r>
            <a:endParaRPr lang="tr-TR" dirty="0">
              <a:solidFill>
                <a:schemeClr val="accent2"/>
              </a:solidFill>
            </a:endParaRPr>
          </a:p>
        </p:txBody>
      </p:sp>
      <p:sp>
        <p:nvSpPr>
          <p:cNvPr id="3" name="2 İçerik Yer Tutucusu"/>
          <p:cNvSpPr>
            <a:spLocks noGrp="1"/>
          </p:cNvSpPr>
          <p:nvPr>
            <p:ph idx="1"/>
          </p:nvPr>
        </p:nvSpPr>
        <p:spPr/>
        <p:txBody>
          <a:bodyPr>
            <a:noAutofit/>
          </a:bodyPr>
          <a:lstStyle/>
          <a:p>
            <a:pPr>
              <a:buNone/>
            </a:pPr>
            <a:r>
              <a:rPr lang="tr-TR" sz="4800" dirty="0" smtClean="0"/>
              <a:t>	</a:t>
            </a:r>
            <a:r>
              <a:rPr lang="tr-TR" sz="4400" dirty="0" smtClean="0">
                <a:solidFill>
                  <a:schemeClr val="accent6"/>
                </a:solidFill>
              </a:rPr>
              <a:t>Fiziksel Olarak:</a:t>
            </a:r>
          </a:p>
          <a:p>
            <a:pPr>
              <a:buFont typeface="Wingdings" pitchFamily="2" charset="2"/>
              <a:buChar char="Ø"/>
            </a:pPr>
            <a:r>
              <a:rPr lang="tr-TR" dirty="0" smtClean="0">
                <a:solidFill>
                  <a:schemeClr val="accent1"/>
                </a:solidFill>
              </a:rPr>
              <a:t>Hazımsızlık                    Astım</a:t>
            </a:r>
          </a:p>
          <a:p>
            <a:pPr>
              <a:buFont typeface="Wingdings" pitchFamily="2" charset="2"/>
              <a:buChar char="Ø"/>
            </a:pPr>
            <a:r>
              <a:rPr lang="tr-TR" dirty="0" smtClean="0">
                <a:solidFill>
                  <a:schemeClr val="accent1"/>
                </a:solidFill>
              </a:rPr>
              <a:t>Yorgunluk                      Kalp-damar hastalıkları</a:t>
            </a:r>
          </a:p>
          <a:p>
            <a:pPr>
              <a:buFont typeface="Wingdings" pitchFamily="2" charset="2"/>
              <a:buChar char="Ø"/>
            </a:pPr>
            <a:r>
              <a:rPr lang="tr-TR" dirty="0" smtClean="0">
                <a:solidFill>
                  <a:schemeClr val="accent1"/>
                </a:solidFill>
              </a:rPr>
              <a:t>Baş ağrıları                    Kalp krizleri</a:t>
            </a:r>
          </a:p>
          <a:p>
            <a:pPr>
              <a:buFont typeface="Wingdings" pitchFamily="2" charset="2"/>
              <a:buChar char="Ø"/>
            </a:pPr>
            <a:r>
              <a:rPr lang="tr-TR" dirty="0" smtClean="0">
                <a:solidFill>
                  <a:schemeClr val="accent1"/>
                </a:solidFill>
              </a:rPr>
              <a:t>Cilt bozuklukları           Felçler</a:t>
            </a:r>
          </a:p>
          <a:p>
            <a:pPr>
              <a:buFont typeface="Wingdings" pitchFamily="2" charset="2"/>
              <a:buChar char="Ø"/>
            </a:pPr>
            <a:r>
              <a:rPr lang="tr-TR" dirty="0" smtClean="0">
                <a:solidFill>
                  <a:schemeClr val="accent1"/>
                </a:solidFill>
              </a:rPr>
              <a:t>Yüksek Tansiyon           Kanserler</a:t>
            </a:r>
          </a:p>
          <a:p>
            <a:pPr>
              <a:buFont typeface="Wingdings" pitchFamily="2" charset="2"/>
              <a:buChar char="Ø"/>
            </a:pPr>
            <a:r>
              <a:rPr lang="tr-TR" dirty="0" smtClean="0">
                <a:solidFill>
                  <a:schemeClr val="accent1"/>
                </a:solidFill>
              </a:rPr>
              <a:t>Ülser/ Gastrit                Ölüm</a:t>
            </a:r>
          </a:p>
          <a:p>
            <a:pPr>
              <a:buNone/>
            </a:pPr>
            <a:r>
              <a:rPr lang="tr-TR" sz="4400" dirty="0" smtClean="0">
                <a:solidFill>
                  <a:schemeClr val="accent6"/>
                </a:solidFill>
              </a:rPr>
              <a:t> 	</a:t>
            </a:r>
            <a:endParaRPr lang="tr-TR" sz="4400"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rPr>
              <a:t>Stresin Olumsuz Etkileri</a:t>
            </a:r>
            <a:endParaRPr lang="tr-TR" dirty="0"/>
          </a:p>
        </p:txBody>
      </p:sp>
      <p:sp>
        <p:nvSpPr>
          <p:cNvPr id="3" name="2 İçerik Yer Tutucusu"/>
          <p:cNvSpPr>
            <a:spLocks noGrp="1"/>
          </p:cNvSpPr>
          <p:nvPr>
            <p:ph idx="1"/>
          </p:nvPr>
        </p:nvSpPr>
        <p:spPr/>
        <p:txBody>
          <a:bodyPr>
            <a:normAutofit fontScale="32500" lnSpcReduction="20000"/>
          </a:bodyPr>
          <a:lstStyle/>
          <a:p>
            <a:pPr>
              <a:buNone/>
            </a:pPr>
            <a:r>
              <a:rPr lang="tr-TR" sz="8600" b="1" dirty="0" smtClean="0">
                <a:solidFill>
                  <a:schemeClr val="accent6"/>
                </a:solidFill>
              </a:rPr>
              <a:t>	</a:t>
            </a:r>
            <a:r>
              <a:rPr lang="tr-TR" sz="12300" dirty="0" smtClean="0">
                <a:solidFill>
                  <a:schemeClr val="accent6"/>
                </a:solidFill>
              </a:rPr>
              <a:t>Duygusal Açıdan:</a:t>
            </a:r>
            <a:r>
              <a:rPr lang="tr-TR" sz="12300" b="1" dirty="0" smtClean="0"/>
              <a:t> </a:t>
            </a:r>
          </a:p>
          <a:p>
            <a:pPr>
              <a:buFont typeface="Wingdings" pitchFamily="2" charset="2"/>
              <a:buChar char="Ø"/>
            </a:pPr>
            <a:endParaRPr lang="tr-TR" sz="2200" dirty="0" smtClean="0">
              <a:solidFill>
                <a:schemeClr val="accent1"/>
              </a:solidFill>
            </a:endParaRPr>
          </a:p>
          <a:p>
            <a:pPr>
              <a:buNone/>
            </a:pPr>
            <a:endParaRPr lang="tr-TR" sz="2200" dirty="0" smtClean="0">
              <a:solidFill>
                <a:schemeClr val="accent1"/>
              </a:solidFill>
            </a:endParaRPr>
          </a:p>
          <a:p>
            <a:pPr>
              <a:lnSpc>
                <a:spcPct val="120000"/>
              </a:lnSpc>
              <a:buFont typeface="Wingdings" pitchFamily="2" charset="2"/>
              <a:buChar char="Ø"/>
            </a:pPr>
            <a:r>
              <a:rPr lang="tr-TR" sz="6000" dirty="0" smtClean="0">
                <a:solidFill>
                  <a:schemeClr val="accent1"/>
                </a:solidFill>
              </a:rPr>
              <a:t>Kaygı</a:t>
            </a:r>
          </a:p>
          <a:p>
            <a:pPr>
              <a:lnSpc>
                <a:spcPct val="120000"/>
              </a:lnSpc>
              <a:buFont typeface="Wingdings" pitchFamily="2" charset="2"/>
              <a:buChar char="Ø"/>
            </a:pPr>
            <a:r>
              <a:rPr lang="tr-TR" sz="6000" dirty="0" smtClean="0">
                <a:solidFill>
                  <a:schemeClr val="accent1"/>
                </a:solidFill>
              </a:rPr>
              <a:t>Depresyon </a:t>
            </a:r>
          </a:p>
          <a:p>
            <a:pPr>
              <a:lnSpc>
                <a:spcPct val="120000"/>
              </a:lnSpc>
              <a:buFont typeface="Wingdings" pitchFamily="2" charset="2"/>
              <a:buChar char="Ø"/>
            </a:pPr>
            <a:r>
              <a:rPr lang="tr-TR" sz="6000" dirty="0" smtClean="0">
                <a:solidFill>
                  <a:schemeClr val="accent1"/>
                </a:solidFill>
              </a:rPr>
              <a:t>Ruhsal durumun hızlı ve sürekli değişmesi </a:t>
            </a:r>
          </a:p>
          <a:p>
            <a:pPr>
              <a:lnSpc>
                <a:spcPct val="120000"/>
              </a:lnSpc>
              <a:buFont typeface="Wingdings" pitchFamily="2" charset="2"/>
              <a:buChar char="Ø"/>
            </a:pPr>
            <a:r>
              <a:rPr lang="tr-TR" sz="6000" dirty="0" smtClean="0">
                <a:solidFill>
                  <a:schemeClr val="accent1"/>
                </a:solidFill>
              </a:rPr>
              <a:t>Öfke patlamaları</a:t>
            </a:r>
          </a:p>
          <a:p>
            <a:pPr>
              <a:lnSpc>
                <a:spcPct val="120000"/>
              </a:lnSpc>
              <a:buFont typeface="Wingdings" pitchFamily="2" charset="2"/>
              <a:buChar char="Ø"/>
            </a:pPr>
            <a:r>
              <a:rPr lang="tr-TR" sz="6000" dirty="0" smtClean="0">
                <a:solidFill>
                  <a:schemeClr val="accent1"/>
                </a:solidFill>
              </a:rPr>
              <a:t>Gerginlik</a:t>
            </a:r>
          </a:p>
          <a:p>
            <a:pPr>
              <a:lnSpc>
                <a:spcPct val="120000"/>
              </a:lnSpc>
              <a:buFont typeface="Wingdings" pitchFamily="2" charset="2"/>
              <a:buChar char="Ø"/>
            </a:pPr>
            <a:r>
              <a:rPr lang="tr-TR" sz="6000" dirty="0" smtClean="0">
                <a:solidFill>
                  <a:schemeClr val="accent1"/>
                </a:solidFill>
              </a:rPr>
              <a:t>Özgüven azalması </a:t>
            </a:r>
          </a:p>
          <a:p>
            <a:pPr>
              <a:lnSpc>
                <a:spcPct val="120000"/>
              </a:lnSpc>
              <a:buFont typeface="Wingdings" pitchFamily="2" charset="2"/>
              <a:buChar char="Ø"/>
            </a:pPr>
            <a:r>
              <a:rPr lang="tr-TR" sz="6000" dirty="0" smtClean="0">
                <a:solidFill>
                  <a:schemeClr val="accent1"/>
                </a:solidFill>
              </a:rPr>
              <a:t>Kolay kırılabilirlik</a:t>
            </a:r>
          </a:p>
          <a:p>
            <a:pPr>
              <a:lnSpc>
                <a:spcPct val="120000"/>
              </a:lnSpc>
              <a:buFont typeface="Wingdings" pitchFamily="2" charset="2"/>
              <a:buChar char="Ø"/>
            </a:pPr>
            <a:r>
              <a:rPr lang="tr-TR" sz="6000" dirty="0" smtClean="0">
                <a:solidFill>
                  <a:schemeClr val="accent1"/>
                </a:solidFill>
              </a:rPr>
              <a:t>Duygusal olarak tükendiğini hissetme</a:t>
            </a:r>
          </a:p>
          <a:p>
            <a:pPr>
              <a:lnSpc>
                <a:spcPct val="120000"/>
              </a:lnSpc>
              <a:buNone/>
            </a:pPr>
            <a:r>
              <a:rPr lang="tr-TR" sz="6000" b="1" dirty="0" smtClean="0">
                <a:solidFill>
                  <a:schemeClr val="accent6"/>
                </a:solidFill>
              </a:rPr>
              <a:t>	</a:t>
            </a:r>
            <a:endParaRPr lang="tr-TR" sz="6000" dirty="0" smtClean="0">
              <a:solidFill>
                <a:schemeClr val="accent6"/>
              </a:solidFill>
            </a:endParaRPr>
          </a:p>
          <a:p>
            <a:pPr>
              <a:buNone/>
            </a:pPr>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wipe(down)">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wipe(down)">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rPr>
              <a:t>Stresin Olumsuz Etkileri</a:t>
            </a:r>
            <a:endParaRPr lang="tr-TR" dirty="0"/>
          </a:p>
        </p:txBody>
      </p:sp>
      <p:sp>
        <p:nvSpPr>
          <p:cNvPr id="3" name="2 İçerik Yer Tutucusu"/>
          <p:cNvSpPr>
            <a:spLocks noGrp="1"/>
          </p:cNvSpPr>
          <p:nvPr>
            <p:ph idx="1"/>
          </p:nvPr>
        </p:nvSpPr>
        <p:spPr>
          <a:xfrm>
            <a:off x="457200" y="1600200"/>
            <a:ext cx="8229600" cy="4853136"/>
          </a:xfrm>
        </p:spPr>
        <p:txBody>
          <a:bodyPr>
            <a:normAutofit fontScale="92500" lnSpcReduction="10000"/>
          </a:bodyPr>
          <a:lstStyle/>
          <a:p>
            <a:pPr>
              <a:buNone/>
            </a:pPr>
            <a:r>
              <a:rPr lang="tr-TR" dirty="0" smtClean="0">
                <a:solidFill>
                  <a:schemeClr val="accent6"/>
                </a:solidFill>
              </a:rPr>
              <a:t>Zihinsel Açıdan: </a:t>
            </a:r>
          </a:p>
          <a:p>
            <a:pPr>
              <a:buFont typeface="Wingdings" pitchFamily="2" charset="2"/>
              <a:buChar char="Ø"/>
            </a:pPr>
            <a:r>
              <a:rPr lang="tr-TR" sz="2400" dirty="0" smtClean="0">
                <a:solidFill>
                  <a:schemeClr val="accent1"/>
                </a:solidFill>
              </a:rPr>
              <a:t>Konsantrasyon</a:t>
            </a:r>
            <a:r>
              <a:rPr lang="tr-TR" sz="2400" dirty="0">
                <a:solidFill>
                  <a:schemeClr val="accent1"/>
                </a:solidFill>
              </a:rPr>
              <a:t> </a:t>
            </a:r>
            <a:r>
              <a:rPr lang="tr-TR" sz="2400" dirty="0" smtClean="0">
                <a:solidFill>
                  <a:schemeClr val="accent1"/>
                </a:solidFill>
              </a:rPr>
              <a:t>ve</a:t>
            </a:r>
          </a:p>
          <a:p>
            <a:pPr>
              <a:buFont typeface="Wingdings" pitchFamily="2" charset="2"/>
              <a:buChar char="Ø"/>
            </a:pPr>
            <a:r>
              <a:rPr lang="tr-TR" sz="2400" dirty="0" smtClean="0">
                <a:solidFill>
                  <a:schemeClr val="accent1"/>
                </a:solidFill>
              </a:rPr>
              <a:t>Karar vermede güçlük, </a:t>
            </a:r>
          </a:p>
          <a:p>
            <a:pPr>
              <a:buFont typeface="Wingdings" pitchFamily="2" charset="2"/>
              <a:buChar char="Ø"/>
            </a:pPr>
            <a:r>
              <a:rPr lang="tr-TR" sz="2400" dirty="0" smtClean="0">
                <a:solidFill>
                  <a:schemeClr val="accent1"/>
                </a:solidFill>
              </a:rPr>
              <a:t>Unutkanlık, </a:t>
            </a:r>
          </a:p>
          <a:p>
            <a:pPr>
              <a:buFont typeface="Wingdings" pitchFamily="2" charset="2"/>
              <a:buChar char="Ø"/>
            </a:pPr>
            <a:r>
              <a:rPr lang="tr-TR" sz="2400" dirty="0" smtClean="0">
                <a:solidFill>
                  <a:schemeClr val="accent1"/>
                </a:solidFill>
              </a:rPr>
              <a:t>Zihin karışıklığı,</a:t>
            </a:r>
          </a:p>
          <a:p>
            <a:pPr>
              <a:buFont typeface="Wingdings" pitchFamily="2" charset="2"/>
              <a:buChar char="Ø"/>
            </a:pPr>
            <a:r>
              <a:rPr lang="tr-TR" sz="2400" dirty="0" smtClean="0">
                <a:solidFill>
                  <a:schemeClr val="accent1"/>
                </a:solidFill>
              </a:rPr>
              <a:t>Aşırı derecede hayal kurma, </a:t>
            </a:r>
          </a:p>
          <a:p>
            <a:pPr>
              <a:buFont typeface="Wingdings" pitchFamily="2" charset="2"/>
              <a:buChar char="Ø"/>
            </a:pPr>
            <a:r>
              <a:rPr lang="tr-TR" sz="2400" dirty="0" smtClean="0">
                <a:solidFill>
                  <a:schemeClr val="accent1"/>
                </a:solidFill>
              </a:rPr>
              <a:t>Tek bir fikir veya düşünceyle meşgul olma,</a:t>
            </a:r>
          </a:p>
          <a:p>
            <a:pPr>
              <a:buFont typeface="Wingdings" pitchFamily="2" charset="2"/>
              <a:buChar char="Ø"/>
            </a:pPr>
            <a:r>
              <a:rPr lang="tr-TR" sz="2400" dirty="0" smtClean="0">
                <a:solidFill>
                  <a:schemeClr val="accent1"/>
                </a:solidFill>
              </a:rPr>
              <a:t>Mizah anlayışı kaybı, </a:t>
            </a:r>
          </a:p>
          <a:p>
            <a:pPr>
              <a:buFont typeface="Wingdings" pitchFamily="2" charset="2"/>
              <a:buChar char="Ø"/>
            </a:pPr>
            <a:r>
              <a:rPr lang="tr-TR" sz="2400" dirty="0" smtClean="0">
                <a:solidFill>
                  <a:schemeClr val="accent1"/>
                </a:solidFill>
              </a:rPr>
              <a:t>Düşük verimlilik, </a:t>
            </a:r>
          </a:p>
          <a:p>
            <a:pPr>
              <a:buFont typeface="Wingdings" pitchFamily="2" charset="2"/>
              <a:buChar char="Ø"/>
            </a:pPr>
            <a:r>
              <a:rPr lang="tr-TR" sz="2400" dirty="0" smtClean="0">
                <a:solidFill>
                  <a:schemeClr val="accent1"/>
                </a:solidFill>
              </a:rPr>
              <a:t>İş kalitesinde düşüş, </a:t>
            </a:r>
          </a:p>
          <a:p>
            <a:pPr>
              <a:buFont typeface="Wingdings" pitchFamily="2" charset="2"/>
              <a:buChar char="Ø"/>
            </a:pPr>
            <a:r>
              <a:rPr lang="tr-TR" sz="2400" dirty="0" smtClean="0">
                <a:solidFill>
                  <a:schemeClr val="accent1"/>
                </a:solidFill>
              </a:rPr>
              <a:t>Hatalarda artış, </a:t>
            </a:r>
          </a:p>
          <a:p>
            <a:pPr>
              <a:buFont typeface="Wingdings" pitchFamily="2" charset="2"/>
              <a:buChar char="Ø"/>
            </a:pPr>
            <a:r>
              <a:rPr lang="tr-TR" sz="2400" dirty="0" smtClean="0">
                <a:solidFill>
                  <a:schemeClr val="accent1"/>
                </a:solidFill>
              </a:rPr>
              <a:t>Muhakemede zayıflama.</a:t>
            </a:r>
            <a:endParaRPr lang="tr-TR" sz="24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rPr>
              <a:t>Stresin Olumsuz Etkileri</a:t>
            </a:r>
            <a:endParaRPr lang="tr-TR" dirty="0"/>
          </a:p>
        </p:txBody>
      </p:sp>
      <p:sp>
        <p:nvSpPr>
          <p:cNvPr id="3" name="2 İçerik Yer Tutucusu"/>
          <p:cNvSpPr>
            <a:spLocks noGrp="1"/>
          </p:cNvSpPr>
          <p:nvPr>
            <p:ph idx="1"/>
          </p:nvPr>
        </p:nvSpPr>
        <p:spPr/>
        <p:txBody>
          <a:bodyPr>
            <a:normAutofit/>
          </a:bodyPr>
          <a:lstStyle/>
          <a:p>
            <a:pPr>
              <a:buNone/>
            </a:pPr>
            <a:r>
              <a:rPr lang="tr-TR" b="1" dirty="0" smtClean="0"/>
              <a:t>	</a:t>
            </a:r>
            <a:r>
              <a:rPr lang="tr-TR" dirty="0" smtClean="0">
                <a:solidFill>
                  <a:schemeClr val="accent6"/>
                </a:solidFill>
              </a:rPr>
              <a:t>Sosyal Açıdan:</a:t>
            </a:r>
          </a:p>
          <a:p>
            <a:pPr>
              <a:buNone/>
            </a:pPr>
            <a:r>
              <a:rPr lang="tr-TR" b="1" dirty="0" smtClean="0"/>
              <a:t> </a:t>
            </a:r>
          </a:p>
          <a:p>
            <a:pPr>
              <a:buFont typeface="Wingdings" pitchFamily="2" charset="2"/>
              <a:buChar char="Ø"/>
            </a:pPr>
            <a:r>
              <a:rPr lang="tr-TR" sz="2400" dirty="0" smtClean="0">
                <a:solidFill>
                  <a:schemeClr val="accent1"/>
                </a:solidFill>
              </a:rPr>
              <a:t>İnsanlara karşı güvensizlik</a:t>
            </a:r>
          </a:p>
          <a:p>
            <a:pPr>
              <a:buFont typeface="Wingdings" pitchFamily="2" charset="2"/>
              <a:buChar char="Ø"/>
            </a:pPr>
            <a:r>
              <a:rPr lang="tr-TR" sz="2400" dirty="0" smtClean="0">
                <a:solidFill>
                  <a:schemeClr val="accent1"/>
                </a:solidFill>
              </a:rPr>
              <a:t>Başkalarını suçlamak</a:t>
            </a:r>
          </a:p>
          <a:p>
            <a:pPr>
              <a:buFont typeface="Wingdings" pitchFamily="2" charset="2"/>
              <a:buChar char="Ø"/>
            </a:pPr>
            <a:r>
              <a:rPr lang="tr-TR" sz="2400" dirty="0" smtClean="0">
                <a:solidFill>
                  <a:schemeClr val="accent1"/>
                </a:solidFill>
              </a:rPr>
              <a:t>Randevulara gitmemek  </a:t>
            </a:r>
          </a:p>
          <a:p>
            <a:pPr>
              <a:buFont typeface="Wingdings" pitchFamily="2" charset="2"/>
              <a:buChar char="Ø"/>
            </a:pPr>
            <a:r>
              <a:rPr lang="tr-TR" sz="2400" dirty="0" smtClean="0">
                <a:solidFill>
                  <a:schemeClr val="accent1"/>
                </a:solidFill>
              </a:rPr>
              <a:t>İnsanlarda hata bulmaya çalışmak </a:t>
            </a:r>
          </a:p>
          <a:p>
            <a:pPr>
              <a:buFont typeface="Wingdings" pitchFamily="2" charset="2"/>
              <a:buChar char="Ø"/>
            </a:pPr>
            <a:r>
              <a:rPr lang="tr-TR" sz="2400" dirty="0" smtClean="0">
                <a:solidFill>
                  <a:schemeClr val="accent1"/>
                </a:solidFill>
              </a:rPr>
              <a:t>İnsanları sözle rencide etmek </a:t>
            </a:r>
          </a:p>
          <a:p>
            <a:pPr>
              <a:buFont typeface="Wingdings" pitchFamily="2" charset="2"/>
              <a:buChar char="Ø"/>
            </a:pPr>
            <a:r>
              <a:rPr lang="tr-TR" sz="2400" dirty="0" smtClean="0">
                <a:solidFill>
                  <a:schemeClr val="accent1"/>
                </a:solidFill>
              </a:rPr>
              <a:t>Haddinden fazla savunmacı tutum</a:t>
            </a:r>
          </a:p>
          <a:p>
            <a:pPr>
              <a:buFont typeface="Wingdings" pitchFamily="2" charset="2"/>
              <a:buChar char="Ø"/>
            </a:pPr>
            <a:r>
              <a:rPr lang="tr-TR" sz="2400" dirty="0" smtClean="0">
                <a:solidFill>
                  <a:schemeClr val="accent1"/>
                </a:solidFill>
              </a:rPr>
              <a:t>Bir çok kişiye birden küs olmak</a:t>
            </a:r>
          </a:p>
        </p:txBody>
      </p:sp>
      <p:pic>
        <p:nvPicPr>
          <p:cNvPr id="4" name="3 Resim" descr="atipik-depresyon-150x150.jpg"/>
          <p:cNvPicPr>
            <a:picLocks noChangeAspect="1"/>
          </p:cNvPicPr>
          <p:nvPr/>
        </p:nvPicPr>
        <p:blipFill>
          <a:blip r:embed="rId2" cstate="print"/>
          <a:stretch>
            <a:fillRect/>
          </a:stretch>
        </p:blipFill>
        <p:spPr>
          <a:xfrm>
            <a:off x="5868144" y="2996952"/>
            <a:ext cx="2571768" cy="257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rPr>
              <a:t>Stresle Baş Etmede Etkisiz Yollar</a:t>
            </a:r>
            <a:endParaRPr lang="tr-TR" dirty="0">
              <a:solidFill>
                <a:schemeClr val="accent2"/>
              </a:solidFill>
            </a:endParaRPr>
          </a:p>
        </p:txBody>
      </p:sp>
      <p:sp>
        <p:nvSpPr>
          <p:cNvPr id="3" name="2 İçerik Yer Tutucusu"/>
          <p:cNvSpPr>
            <a:spLocks noGrp="1"/>
          </p:cNvSpPr>
          <p:nvPr>
            <p:ph idx="1"/>
          </p:nvPr>
        </p:nvSpPr>
        <p:spPr>
          <a:xfrm>
            <a:off x="457200" y="1600200"/>
            <a:ext cx="8329642" cy="4757758"/>
          </a:xfrm>
        </p:spPr>
        <p:txBody>
          <a:bodyPr>
            <a:normAutofit/>
          </a:bodyPr>
          <a:lstStyle/>
          <a:p>
            <a:pPr>
              <a:buNone/>
            </a:pPr>
            <a:r>
              <a:rPr lang="tr-TR" dirty="0" smtClean="0"/>
              <a:t> 	</a:t>
            </a:r>
            <a:r>
              <a:rPr lang="tr-TR" dirty="0" smtClean="0">
                <a:solidFill>
                  <a:schemeClr val="accent6"/>
                </a:solidFill>
              </a:rPr>
              <a:t>Uygun Olmayan Davranışlar:</a:t>
            </a:r>
          </a:p>
          <a:p>
            <a:pPr marL="457200" indent="-457200">
              <a:buFont typeface="+mj-lt"/>
              <a:buAutoNum type="arabicPeriod"/>
            </a:pPr>
            <a:r>
              <a:rPr lang="tr-TR" sz="2400" dirty="0" smtClean="0">
                <a:solidFill>
                  <a:schemeClr val="accent4"/>
                </a:solidFill>
              </a:rPr>
              <a:t>Saldırganlık:  </a:t>
            </a:r>
            <a:r>
              <a:rPr lang="tr-TR" sz="2400" dirty="0" smtClean="0"/>
              <a:t>Ufak pürüzleri büyütme, karşımızdakini yanlış </a:t>
            </a:r>
            <a:r>
              <a:rPr lang="tr-TR" sz="2400" dirty="0" smtClean="0">
                <a:solidFill>
                  <a:srgbClr val="FF0000"/>
                </a:solidFill>
              </a:rPr>
              <a:t>(farklı) </a:t>
            </a:r>
            <a:r>
              <a:rPr lang="tr-TR" sz="2400" dirty="0" smtClean="0"/>
              <a:t>anlayıp parlama, kırıcı olma şeklinde gösterilen durumlar bizi yalnızlığa iteceğinden bu da stresi tetikler.</a:t>
            </a:r>
          </a:p>
          <a:p>
            <a:pPr marL="457200" indent="-457200">
              <a:buFont typeface="+mj-lt"/>
              <a:buAutoNum type="arabicPeriod"/>
            </a:pPr>
            <a:endParaRPr lang="tr-TR" sz="2400" dirty="0" smtClean="0">
              <a:solidFill>
                <a:schemeClr val="accent4"/>
              </a:solidFill>
            </a:endParaRPr>
          </a:p>
          <a:p>
            <a:pPr marL="457200" indent="-457200">
              <a:buFont typeface="+mj-lt"/>
              <a:buAutoNum type="arabicPeriod"/>
            </a:pPr>
            <a:endParaRPr lang="tr-TR" sz="2400" dirty="0" smtClean="0">
              <a:solidFill>
                <a:schemeClr val="accent4"/>
              </a:solidFill>
            </a:endParaRPr>
          </a:p>
          <a:p>
            <a:pPr marL="457200" indent="-457200">
              <a:buFont typeface="+mj-lt"/>
              <a:buAutoNum type="arabicPeriod"/>
            </a:pPr>
            <a:r>
              <a:rPr lang="tr-TR" sz="2400" dirty="0" smtClean="0">
                <a:solidFill>
                  <a:schemeClr val="accent4"/>
                </a:solidFill>
              </a:rPr>
              <a:t>İçe kapanma:  </a:t>
            </a:r>
            <a:r>
              <a:rPr lang="tr-TR" sz="2400" dirty="0" smtClean="0"/>
              <a:t>Strese tepki olarak geri çekilip içe kapanan, sorunu çözemeyeceği kadar büyük sanan kişiler, karşıdaki kişide öfke ve sıkıntı yaşatabileceğinden bu sefer ilişkilerde sıkıntı oluşturur.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29600" cy="4525963"/>
          </a:xfrm>
        </p:spPr>
        <p:txBody>
          <a:bodyPr>
            <a:normAutofit/>
          </a:bodyPr>
          <a:lstStyle/>
          <a:p>
            <a:pPr>
              <a:buNone/>
            </a:pPr>
            <a:r>
              <a:rPr lang="tr-TR" sz="2800" dirty="0" smtClean="0">
                <a:solidFill>
                  <a:schemeClr val="accent6"/>
                </a:solidFill>
              </a:rPr>
              <a:t>	</a:t>
            </a:r>
            <a:r>
              <a:rPr lang="tr-TR" dirty="0" smtClean="0">
                <a:solidFill>
                  <a:schemeClr val="accent6"/>
                </a:solidFill>
              </a:rPr>
              <a:t>Uygun Olmayan Davranışlar:</a:t>
            </a:r>
            <a:endParaRPr lang="tr-TR" dirty="0" smtClean="0">
              <a:solidFill>
                <a:schemeClr val="accent4"/>
              </a:solidFill>
            </a:endParaRPr>
          </a:p>
          <a:p>
            <a:pPr>
              <a:buFont typeface="Wingdings" pitchFamily="2" charset="2"/>
              <a:buChar char="v"/>
            </a:pPr>
            <a:endParaRPr lang="tr-TR" sz="2400" dirty="0" smtClean="0">
              <a:solidFill>
                <a:schemeClr val="accent4"/>
              </a:solidFill>
            </a:endParaRPr>
          </a:p>
          <a:p>
            <a:pPr marL="457200" indent="-457200">
              <a:buAutoNum type="arabicPeriod" startAt="3"/>
            </a:pPr>
            <a:r>
              <a:rPr lang="tr-TR" sz="2400" dirty="0" smtClean="0">
                <a:solidFill>
                  <a:schemeClr val="accent4"/>
                </a:solidFill>
              </a:rPr>
              <a:t>Alkol ve sigara bağımlılığı: </a:t>
            </a:r>
            <a:r>
              <a:rPr lang="tr-TR" sz="2400" dirty="0" smtClean="0"/>
              <a:t>İlk etkileri vücuda rahatlama hissi verse de zararı düşünüldüğünde büyük bir kayıp ve kaçıştır.</a:t>
            </a:r>
          </a:p>
          <a:p>
            <a:pPr marL="457200" indent="-457200">
              <a:buNone/>
            </a:pPr>
            <a:endParaRPr lang="tr-TR" sz="2400" dirty="0" smtClean="0"/>
          </a:p>
          <a:p>
            <a:pPr>
              <a:buNone/>
            </a:pPr>
            <a:r>
              <a:rPr lang="tr-TR" sz="2400" dirty="0" smtClean="0">
                <a:solidFill>
                  <a:schemeClr val="accent4"/>
                </a:solidFill>
              </a:rPr>
              <a:t>4.   Kötü beslenme:  </a:t>
            </a:r>
            <a:r>
              <a:rPr lang="tr-TR" sz="2400" dirty="0" smtClean="0"/>
              <a:t>Aşırı yemek yemek insanı rahatlatıp sıkıntılardan uzaklaştırıyormuş gibi görünse de alınan fazla kilolar ayrı bir stres kaynağı haline dönüşebilir. Bunun aksine yemek yemeyi kesme davranışı da vücuda bir zulüm olacağından stresi daha da artırır.</a:t>
            </a:r>
            <a:endParaRPr lang="tr-TR" sz="2400" dirty="0" smtClean="0">
              <a:solidFill>
                <a:schemeClr val="accent4"/>
              </a:solidFill>
            </a:endParaRP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chemeClr val="accent2"/>
                </a:solidFill>
              </a:rPr>
              <a:t>Stresle Baş Etmede Etkisiz Yollar</a:t>
            </a:r>
            <a:endParaRPr lang="tr-TR" dirty="0"/>
          </a:p>
        </p:txBody>
      </p:sp>
      <p:sp>
        <p:nvSpPr>
          <p:cNvPr id="3" name="2 İçerik Yer Tutucusu"/>
          <p:cNvSpPr>
            <a:spLocks noGrp="1"/>
          </p:cNvSpPr>
          <p:nvPr>
            <p:ph idx="1"/>
          </p:nvPr>
        </p:nvSpPr>
        <p:spPr/>
        <p:txBody>
          <a:bodyPr>
            <a:normAutofit/>
          </a:bodyPr>
          <a:lstStyle/>
          <a:p>
            <a:pPr>
              <a:buNone/>
            </a:pPr>
            <a:r>
              <a:rPr lang="tr-TR" dirty="0" smtClean="0"/>
              <a:t>	</a:t>
            </a:r>
            <a:r>
              <a:rPr lang="tr-TR" dirty="0" smtClean="0">
                <a:solidFill>
                  <a:schemeClr val="tx2"/>
                </a:solidFill>
              </a:rPr>
              <a:t>Savunma Mekanizmaları</a:t>
            </a:r>
          </a:p>
          <a:p>
            <a:pPr>
              <a:buNone/>
            </a:pPr>
            <a:endParaRPr lang="tr-TR" dirty="0" smtClean="0">
              <a:solidFill>
                <a:schemeClr val="tx2"/>
              </a:solidFill>
            </a:endParaRPr>
          </a:p>
          <a:p>
            <a:pPr marL="457200" indent="-457200">
              <a:buFont typeface="+mj-lt"/>
              <a:buAutoNum type="arabicPeriod"/>
            </a:pPr>
            <a:r>
              <a:rPr lang="tr-TR" sz="2400" dirty="0" smtClean="0">
                <a:solidFill>
                  <a:schemeClr val="accent2"/>
                </a:solidFill>
              </a:rPr>
              <a:t>Kaçma Davranışı:  </a:t>
            </a:r>
            <a:r>
              <a:rPr lang="tr-TR" sz="2400" dirty="0" smtClean="0"/>
              <a:t>Sorunun çözümü yerine sorundan uzaklaşmak, görmezden gelmek sorunu kat be kat zorlaştıracaktır.</a:t>
            </a:r>
          </a:p>
          <a:p>
            <a:pPr marL="457200" indent="-457200">
              <a:buFont typeface="+mj-lt"/>
              <a:buAutoNum type="arabicPeriod"/>
            </a:pPr>
            <a:endParaRPr lang="tr-TR" sz="2400" dirty="0" smtClean="0">
              <a:solidFill>
                <a:schemeClr val="accent4"/>
              </a:solidFill>
            </a:endParaRPr>
          </a:p>
          <a:p>
            <a:pPr marL="457200" indent="-457200">
              <a:buFont typeface="+mj-lt"/>
              <a:buAutoNum type="arabicPeriod"/>
            </a:pPr>
            <a:r>
              <a:rPr lang="tr-TR" sz="2400" dirty="0" smtClean="0">
                <a:solidFill>
                  <a:schemeClr val="accent2"/>
                </a:solidFill>
              </a:rPr>
              <a:t>Yansıtma: </a:t>
            </a:r>
            <a:r>
              <a:rPr lang="tr-TR" sz="2400" dirty="0" smtClean="0"/>
              <a:t>Sorunun oluşumunda, sadece başka insanların etkisi olduğunu düşünür ve onları suçlarsak eğer, bu sadece bize bir kaçış sağlar sorunu çözmez aksine zorlaştırır.</a:t>
            </a:r>
          </a:p>
          <a:p>
            <a:pPr>
              <a:buNone/>
            </a:pPr>
            <a:endParaRPr lang="tr-TR" dirty="0" smtClean="0">
              <a:solidFill>
                <a:schemeClr val="accent6"/>
              </a:solidFill>
            </a:endParaRPr>
          </a:p>
          <a:p>
            <a:pPr>
              <a:buFont typeface="Wingdings" pitchFamily="2" charset="2"/>
              <a:buChar char="v"/>
            </a:pPr>
            <a:endParaRPr lang="tr-TR" sz="18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29600" cy="4525963"/>
          </a:xfrm>
        </p:spPr>
        <p:txBody>
          <a:bodyPr/>
          <a:lstStyle/>
          <a:p>
            <a:pPr>
              <a:buNone/>
            </a:pPr>
            <a:r>
              <a:rPr lang="tr-TR" dirty="0"/>
              <a:t>	</a:t>
            </a:r>
            <a:r>
              <a:rPr lang="tr-TR" dirty="0">
                <a:solidFill>
                  <a:schemeClr val="tx2"/>
                </a:solidFill>
              </a:rPr>
              <a:t>Savunma Mekanizmaları</a:t>
            </a:r>
          </a:p>
          <a:p>
            <a:pPr marL="457200" indent="-457200">
              <a:buNone/>
            </a:pPr>
            <a:endParaRPr lang="tr-TR" dirty="0" smtClean="0">
              <a:solidFill>
                <a:schemeClr val="accent4"/>
              </a:solidFill>
            </a:endParaRPr>
          </a:p>
          <a:p>
            <a:pPr marL="457200" indent="-457200">
              <a:buAutoNum type="arabicPeriod" startAt="3"/>
            </a:pPr>
            <a:r>
              <a:rPr lang="tr-TR" sz="2400" dirty="0" smtClean="0">
                <a:solidFill>
                  <a:schemeClr val="accent2"/>
                </a:solidFill>
              </a:rPr>
              <a:t>İnkar: </a:t>
            </a:r>
            <a:r>
              <a:rPr lang="tr-TR" sz="2400" dirty="0" smtClean="0"/>
              <a:t>Problemin oluşumunda etkisi olduğu halde tamamen haklı olduğunu iddia etmek sorunun çözümünü zorlaştıracaktır.</a:t>
            </a:r>
          </a:p>
          <a:p>
            <a:pPr marL="457200" indent="-457200">
              <a:buNone/>
            </a:pPr>
            <a:endParaRPr lang="tr-TR" sz="2400" dirty="0" smtClean="0"/>
          </a:p>
          <a:p>
            <a:pPr marL="457200" indent="-457200">
              <a:buNone/>
            </a:pPr>
            <a:r>
              <a:rPr lang="tr-TR" sz="2400" dirty="0" smtClean="0">
                <a:solidFill>
                  <a:schemeClr val="accent2"/>
                </a:solidFill>
              </a:rPr>
              <a:t>4. 	Bastırma: </a:t>
            </a:r>
            <a:r>
              <a:rPr lang="tr-TR" sz="2400" dirty="0" smtClean="0"/>
              <a:t>Sorunun çözüldüğüne dair etrafına olumlu davranan ama içinde onu çözmeden saklayan kişi, içindeki sıkıntının birikmesine ve stres kaynağı oluşmasına neden olur.</a:t>
            </a:r>
          </a:p>
          <a:p>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29600" cy="4525963"/>
          </a:xfrm>
        </p:spPr>
        <p:txBody>
          <a:bodyPr/>
          <a:lstStyle/>
          <a:p>
            <a:pPr>
              <a:buNone/>
            </a:pPr>
            <a:r>
              <a:rPr lang="tr-TR" dirty="0"/>
              <a:t>	</a:t>
            </a:r>
            <a:r>
              <a:rPr lang="tr-TR" dirty="0">
                <a:solidFill>
                  <a:schemeClr val="tx2"/>
                </a:solidFill>
              </a:rPr>
              <a:t>Savunma Mekanizmaları</a:t>
            </a:r>
          </a:p>
          <a:p>
            <a:pPr marL="457200" indent="-457200">
              <a:buNone/>
            </a:pPr>
            <a:endParaRPr lang="tr-TR" dirty="0" smtClean="0">
              <a:solidFill>
                <a:schemeClr val="accent4"/>
              </a:solidFill>
            </a:endParaRPr>
          </a:p>
          <a:p>
            <a:pPr marL="457200" indent="-457200">
              <a:buAutoNum type="arabicPeriod" startAt="5"/>
            </a:pPr>
            <a:r>
              <a:rPr lang="tr-TR" sz="2400" dirty="0" smtClean="0">
                <a:solidFill>
                  <a:schemeClr val="accent2"/>
                </a:solidFill>
              </a:rPr>
              <a:t>Mantığa </a:t>
            </a:r>
            <a:r>
              <a:rPr lang="tr-TR" sz="2400" dirty="0">
                <a:solidFill>
                  <a:schemeClr val="accent2"/>
                </a:solidFill>
              </a:rPr>
              <a:t>Bürüme: </a:t>
            </a:r>
            <a:r>
              <a:rPr lang="tr-TR" sz="2400" dirty="0"/>
              <a:t>Bireyin karşılaştığı olaylarda gerçeklerden       kaçarak, olayın aslından uzaklaşarak mantıklı nedenler uydurmasıdır</a:t>
            </a:r>
            <a:r>
              <a:rPr lang="tr-TR" sz="2400" dirty="0" smtClean="0"/>
              <a:t>.</a:t>
            </a:r>
          </a:p>
          <a:p>
            <a:pPr marL="0" indent="0">
              <a:buNone/>
            </a:pPr>
            <a:endParaRPr lang="tr-TR" sz="2400" dirty="0"/>
          </a:p>
          <a:p>
            <a:pPr marL="457200" indent="-457200">
              <a:buNone/>
            </a:pPr>
            <a:r>
              <a:rPr lang="tr-TR" sz="2400" dirty="0">
                <a:solidFill>
                  <a:schemeClr val="accent2"/>
                </a:solidFill>
              </a:rPr>
              <a:t>6.   Yön Değiştirme: </a:t>
            </a:r>
            <a:r>
              <a:rPr lang="tr-TR" sz="2400" dirty="0"/>
              <a:t>Tepkiyi asıl hedefe ya da asıl kişiye değil de başka bir hedefe ya da başka bir kişiye yöneltmek</a:t>
            </a:r>
          </a:p>
          <a:p>
            <a:pPr marL="457200" indent="-457200">
              <a:buNone/>
            </a:pPr>
            <a:endParaRPr lang="tr-TR" sz="2400" dirty="0" smtClean="0"/>
          </a:p>
        </p:txBody>
      </p:sp>
    </p:spTree>
    <p:extLst>
      <p:ext uri="{BB962C8B-B14F-4D97-AF65-F5344CB8AC3E}">
        <p14:creationId xmlns:p14="http://schemas.microsoft.com/office/powerpoint/2010/main" val="4242350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25470"/>
          </a:xfrm>
          <a:solidFill>
            <a:srgbClr val="C00000"/>
          </a:solidFill>
        </p:spPr>
        <p:txBody>
          <a:bodyPr>
            <a:normAutofit fontScale="90000"/>
          </a:bodyPr>
          <a:lstStyle/>
          <a:p>
            <a:r>
              <a:rPr lang="tr-TR" dirty="0" smtClean="0">
                <a:solidFill>
                  <a:schemeClr val="bg2"/>
                </a:solidFill>
              </a:rPr>
              <a:t>İş Yerinde Strese Neden Olan Etkenler</a:t>
            </a:r>
            <a:endParaRPr lang="tr-TR" dirty="0">
              <a:solidFill>
                <a:schemeClr val="bg2"/>
              </a:solidFill>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4280558488"/>
              </p:ext>
            </p:extLst>
          </p:nvPr>
        </p:nvGraphicFramePr>
        <p:xfrm>
          <a:off x="428596" y="1285860"/>
          <a:ext cx="8229600" cy="5126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E989195C-FC69-4B00-9E74-C23497806F7B}"/>
                                            </p:graphicEl>
                                          </p:spTgt>
                                        </p:tgtEl>
                                        <p:attrNameLst>
                                          <p:attrName>style.visibility</p:attrName>
                                        </p:attrNameLst>
                                      </p:cBhvr>
                                      <p:to>
                                        <p:strVal val="visible"/>
                                      </p:to>
                                    </p:set>
                                    <p:anim calcmode="lin" valueType="num">
                                      <p:cBhvr additive="base">
                                        <p:cTn id="7" dur="500" fill="hold"/>
                                        <p:tgtEl>
                                          <p:spTgt spid="4">
                                            <p:graphicEl>
                                              <a:dgm id="{E989195C-FC69-4B00-9E74-C23497806F7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E989195C-FC69-4B00-9E74-C23497806F7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53B14B56-A74C-493F-B3CD-9E57749C5E28}"/>
                                            </p:graphicEl>
                                          </p:spTgt>
                                        </p:tgtEl>
                                        <p:attrNameLst>
                                          <p:attrName>style.visibility</p:attrName>
                                        </p:attrNameLst>
                                      </p:cBhvr>
                                      <p:to>
                                        <p:strVal val="visible"/>
                                      </p:to>
                                    </p:set>
                                    <p:anim calcmode="lin" valueType="num">
                                      <p:cBhvr additive="base">
                                        <p:cTn id="13" dur="500" fill="hold"/>
                                        <p:tgtEl>
                                          <p:spTgt spid="4">
                                            <p:graphicEl>
                                              <a:dgm id="{53B14B56-A74C-493F-B3CD-9E57749C5E2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53B14B56-A74C-493F-B3CD-9E57749C5E2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AC2AFBE7-958F-4A77-B19A-B46893DE9C02}"/>
                                            </p:graphicEl>
                                          </p:spTgt>
                                        </p:tgtEl>
                                        <p:attrNameLst>
                                          <p:attrName>style.visibility</p:attrName>
                                        </p:attrNameLst>
                                      </p:cBhvr>
                                      <p:to>
                                        <p:strVal val="visible"/>
                                      </p:to>
                                    </p:set>
                                    <p:anim calcmode="lin" valueType="num">
                                      <p:cBhvr additive="base">
                                        <p:cTn id="19" dur="500" fill="hold"/>
                                        <p:tgtEl>
                                          <p:spTgt spid="4">
                                            <p:graphicEl>
                                              <a:dgm id="{AC2AFBE7-958F-4A77-B19A-B46893DE9C02}"/>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AC2AFBE7-958F-4A77-B19A-B46893DE9C02}"/>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46BC1F52-B913-4662-88EB-115993A13119}"/>
                                            </p:graphicEl>
                                          </p:spTgt>
                                        </p:tgtEl>
                                        <p:attrNameLst>
                                          <p:attrName>style.visibility</p:attrName>
                                        </p:attrNameLst>
                                      </p:cBhvr>
                                      <p:to>
                                        <p:strVal val="visible"/>
                                      </p:to>
                                    </p:set>
                                    <p:anim calcmode="lin" valueType="num">
                                      <p:cBhvr additive="base">
                                        <p:cTn id="25" dur="500" fill="hold"/>
                                        <p:tgtEl>
                                          <p:spTgt spid="4">
                                            <p:graphicEl>
                                              <a:dgm id="{46BC1F52-B913-4662-88EB-115993A13119}"/>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46BC1F52-B913-4662-88EB-115993A13119}"/>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6497FA1D-2375-45EB-B473-F062606B8654}"/>
                                            </p:graphicEl>
                                          </p:spTgt>
                                        </p:tgtEl>
                                        <p:attrNameLst>
                                          <p:attrName>style.visibility</p:attrName>
                                        </p:attrNameLst>
                                      </p:cBhvr>
                                      <p:to>
                                        <p:strVal val="visible"/>
                                      </p:to>
                                    </p:set>
                                    <p:anim calcmode="lin" valueType="num">
                                      <p:cBhvr additive="base">
                                        <p:cTn id="31" dur="500" fill="hold"/>
                                        <p:tgtEl>
                                          <p:spTgt spid="4">
                                            <p:graphicEl>
                                              <a:dgm id="{6497FA1D-2375-45EB-B473-F062606B8654}"/>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6497FA1D-2375-45EB-B473-F062606B8654}"/>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6718E740-D70B-49EB-8789-5522DA170CCB}"/>
                                            </p:graphicEl>
                                          </p:spTgt>
                                        </p:tgtEl>
                                        <p:attrNameLst>
                                          <p:attrName>style.visibility</p:attrName>
                                        </p:attrNameLst>
                                      </p:cBhvr>
                                      <p:to>
                                        <p:strVal val="visible"/>
                                      </p:to>
                                    </p:set>
                                    <p:anim calcmode="lin" valueType="num">
                                      <p:cBhvr additive="base">
                                        <p:cTn id="37" dur="500" fill="hold"/>
                                        <p:tgtEl>
                                          <p:spTgt spid="4">
                                            <p:graphicEl>
                                              <a:dgm id="{6718E740-D70B-49EB-8789-5522DA170CCB}"/>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6718E740-D70B-49EB-8789-5522DA170CC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 Nasıl Oluşur?	</a:t>
            </a:r>
            <a:endParaRPr lang="tr-TR" dirty="0"/>
          </a:p>
        </p:txBody>
      </p:sp>
      <p:sp>
        <p:nvSpPr>
          <p:cNvPr id="3" name="İçerik Yer Tutucusu 2"/>
          <p:cNvSpPr>
            <a:spLocks noGrp="1"/>
          </p:cNvSpPr>
          <p:nvPr>
            <p:ph idx="1"/>
          </p:nvPr>
        </p:nvSpPr>
        <p:spPr/>
        <p:txBody>
          <a:bodyPr>
            <a:normAutofit fontScale="77500" lnSpcReduction="20000"/>
          </a:bodyPr>
          <a:lstStyle/>
          <a:p>
            <a:pPr marL="0" indent="0">
              <a:lnSpc>
                <a:spcPct val="200000"/>
              </a:lnSpc>
              <a:buNone/>
            </a:pPr>
            <a:r>
              <a:rPr lang="tr-TR" b="1" dirty="0" smtClean="0"/>
              <a:t>Öfke Duygusunun Temelinde;</a:t>
            </a:r>
          </a:p>
          <a:p>
            <a:pPr>
              <a:lnSpc>
                <a:spcPct val="200000"/>
              </a:lnSpc>
            </a:pPr>
            <a:r>
              <a:rPr lang="tr-TR" dirty="0" smtClean="0"/>
              <a:t>Mükemmeliyetçilik,</a:t>
            </a:r>
          </a:p>
          <a:p>
            <a:pPr>
              <a:lnSpc>
                <a:spcPct val="200000"/>
              </a:lnSpc>
            </a:pPr>
            <a:r>
              <a:rPr lang="tr-TR" dirty="0" smtClean="0"/>
              <a:t>Diğerleri tarafından onaylanma arzusu</a:t>
            </a:r>
          </a:p>
          <a:p>
            <a:pPr>
              <a:lnSpc>
                <a:spcPct val="200000"/>
              </a:lnSpc>
            </a:pPr>
            <a:r>
              <a:rPr lang="tr-TR" dirty="0" smtClean="0"/>
              <a:t>Kendini ispatlama isteği</a:t>
            </a:r>
          </a:p>
          <a:p>
            <a:pPr>
              <a:lnSpc>
                <a:spcPct val="200000"/>
              </a:lnSpc>
            </a:pPr>
            <a:r>
              <a:rPr lang="tr-TR" dirty="0" smtClean="0"/>
              <a:t>Çevrenin gözündeki konumunun değişmemesi düşünceleri yatabilmektedir.</a:t>
            </a:r>
            <a:endParaRPr lang="tr-TR" dirty="0"/>
          </a:p>
        </p:txBody>
      </p:sp>
    </p:spTree>
    <p:extLst>
      <p:ext uri="{BB962C8B-B14F-4D97-AF65-F5344CB8AC3E}">
        <p14:creationId xmlns:p14="http://schemas.microsoft.com/office/powerpoint/2010/main" val="2793197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2">
              <a:lumMod val="60000"/>
              <a:lumOff val="40000"/>
            </a:schemeClr>
          </a:solidFill>
        </p:spPr>
        <p:txBody>
          <a:bodyPr/>
          <a:lstStyle/>
          <a:p>
            <a:r>
              <a:rPr lang="tr-TR" dirty="0" smtClean="0"/>
              <a:t>Stresin Örgüte Etkileri</a:t>
            </a:r>
            <a:endParaRPr lang="tr-TR" dirty="0"/>
          </a:p>
        </p:txBody>
      </p:sp>
      <p:graphicFrame>
        <p:nvGraphicFramePr>
          <p:cNvPr id="6" name="5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7A285E2E-315D-46C9-9306-9D3BD097E384}"/>
                                            </p:graphicEl>
                                          </p:spTgt>
                                        </p:tgtEl>
                                        <p:attrNameLst>
                                          <p:attrName>style.visibility</p:attrName>
                                        </p:attrNameLst>
                                      </p:cBhvr>
                                      <p:to>
                                        <p:strVal val="visible"/>
                                      </p:to>
                                    </p:set>
                                    <p:animEffect transition="in" filter="fade">
                                      <p:cBhvr>
                                        <p:cTn id="7" dur="2000"/>
                                        <p:tgtEl>
                                          <p:spTgt spid="6">
                                            <p:graphicEl>
                                              <a:dgm id="{7A285E2E-315D-46C9-9306-9D3BD097E38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7B101343-D6AC-4180-8990-665EC8A5CBCC}"/>
                                            </p:graphicEl>
                                          </p:spTgt>
                                        </p:tgtEl>
                                        <p:attrNameLst>
                                          <p:attrName>style.visibility</p:attrName>
                                        </p:attrNameLst>
                                      </p:cBhvr>
                                      <p:to>
                                        <p:strVal val="visible"/>
                                      </p:to>
                                    </p:set>
                                    <p:animEffect transition="in" filter="fade">
                                      <p:cBhvr>
                                        <p:cTn id="12" dur="2000"/>
                                        <p:tgtEl>
                                          <p:spTgt spid="6">
                                            <p:graphicEl>
                                              <a:dgm id="{7B101343-D6AC-4180-8990-665EC8A5CBC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C8F9A822-B8E1-46FC-857B-ADE81B656A1B}"/>
                                            </p:graphicEl>
                                          </p:spTgt>
                                        </p:tgtEl>
                                        <p:attrNameLst>
                                          <p:attrName>style.visibility</p:attrName>
                                        </p:attrNameLst>
                                      </p:cBhvr>
                                      <p:to>
                                        <p:strVal val="visible"/>
                                      </p:to>
                                    </p:set>
                                    <p:animEffect transition="in" filter="fade">
                                      <p:cBhvr>
                                        <p:cTn id="15" dur="2000"/>
                                        <p:tgtEl>
                                          <p:spTgt spid="6">
                                            <p:graphicEl>
                                              <a:dgm id="{C8F9A822-B8E1-46FC-857B-ADE81B656A1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B969CDEC-483E-46BB-BF71-A86C244E11CF}"/>
                                            </p:graphicEl>
                                          </p:spTgt>
                                        </p:tgtEl>
                                        <p:attrNameLst>
                                          <p:attrName>style.visibility</p:attrName>
                                        </p:attrNameLst>
                                      </p:cBhvr>
                                      <p:to>
                                        <p:strVal val="visible"/>
                                      </p:to>
                                    </p:set>
                                    <p:animEffect transition="in" filter="fade">
                                      <p:cBhvr>
                                        <p:cTn id="20" dur="2000"/>
                                        <p:tgtEl>
                                          <p:spTgt spid="6">
                                            <p:graphicEl>
                                              <a:dgm id="{B969CDEC-483E-46BB-BF71-A86C244E11CF}"/>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BD8D24FA-3981-4729-B170-E742CBAC440E}"/>
                                            </p:graphicEl>
                                          </p:spTgt>
                                        </p:tgtEl>
                                        <p:attrNameLst>
                                          <p:attrName>style.visibility</p:attrName>
                                        </p:attrNameLst>
                                      </p:cBhvr>
                                      <p:to>
                                        <p:strVal val="visible"/>
                                      </p:to>
                                    </p:set>
                                    <p:animEffect transition="in" filter="fade">
                                      <p:cBhvr>
                                        <p:cTn id="23" dur="2000"/>
                                        <p:tgtEl>
                                          <p:spTgt spid="6">
                                            <p:graphicEl>
                                              <a:dgm id="{BD8D24FA-3981-4729-B170-E742CBAC440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FA0BE7CF-4D5E-4F30-82EF-8D5AF6DF6159}"/>
                                            </p:graphicEl>
                                          </p:spTgt>
                                        </p:tgtEl>
                                        <p:attrNameLst>
                                          <p:attrName>style.visibility</p:attrName>
                                        </p:attrNameLst>
                                      </p:cBhvr>
                                      <p:to>
                                        <p:strVal val="visible"/>
                                      </p:to>
                                    </p:set>
                                    <p:animEffect transition="in" filter="fade">
                                      <p:cBhvr>
                                        <p:cTn id="28" dur="2000"/>
                                        <p:tgtEl>
                                          <p:spTgt spid="6">
                                            <p:graphicEl>
                                              <a:dgm id="{FA0BE7CF-4D5E-4F30-82EF-8D5AF6DF6159}"/>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4A1E6C4-2A38-4BA7-A263-E730C57EF0D2}"/>
                                            </p:graphicEl>
                                          </p:spTgt>
                                        </p:tgtEl>
                                        <p:attrNameLst>
                                          <p:attrName>style.visibility</p:attrName>
                                        </p:attrNameLst>
                                      </p:cBhvr>
                                      <p:to>
                                        <p:strVal val="visible"/>
                                      </p:to>
                                    </p:set>
                                    <p:animEffect transition="in" filter="fade">
                                      <p:cBhvr>
                                        <p:cTn id="31" dur="2000"/>
                                        <p:tgtEl>
                                          <p:spTgt spid="6">
                                            <p:graphicEl>
                                              <a:dgm id="{44A1E6C4-2A38-4BA7-A263-E730C57EF0D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800" dirty="0" smtClean="0">
                <a:solidFill>
                  <a:schemeClr val="tx2"/>
                </a:solidFill>
              </a:rPr>
              <a:t>STRESLE BAŞ ETMEDE ETKİLİ YOLLAR</a:t>
            </a:r>
            <a:endParaRPr lang="tr-TR" sz="4800" dirty="0">
              <a:solidFill>
                <a:schemeClr val="tx2"/>
              </a:solidFill>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179404817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4656EFB2-1523-40E8-84A7-0C15BFAEA8BD}"/>
                                            </p:graphicEl>
                                          </p:spTgt>
                                        </p:tgtEl>
                                        <p:attrNameLst>
                                          <p:attrName>style.visibility</p:attrName>
                                        </p:attrNameLst>
                                      </p:cBhvr>
                                      <p:to>
                                        <p:strVal val="visible"/>
                                      </p:to>
                                    </p:set>
                                    <p:anim calcmode="lin" valueType="num">
                                      <p:cBhvr additive="base">
                                        <p:cTn id="7" dur="500" fill="hold"/>
                                        <p:tgtEl>
                                          <p:spTgt spid="5">
                                            <p:graphicEl>
                                              <a:dgm id="{4656EFB2-1523-40E8-84A7-0C15BFAEA8B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4656EFB2-1523-40E8-84A7-0C15BFAEA8B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12A20A28-C612-433E-AE53-72C6B72F3E7F}"/>
                                            </p:graphicEl>
                                          </p:spTgt>
                                        </p:tgtEl>
                                        <p:attrNameLst>
                                          <p:attrName>style.visibility</p:attrName>
                                        </p:attrNameLst>
                                      </p:cBhvr>
                                      <p:to>
                                        <p:strVal val="visible"/>
                                      </p:to>
                                    </p:set>
                                    <p:anim calcmode="lin" valueType="num">
                                      <p:cBhvr additive="base">
                                        <p:cTn id="13" dur="500" fill="hold"/>
                                        <p:tgtEl>
                                          <p:spTgt spid="5">
                                            <p:graphicEl>
                                              <a:dgm id="{12A20A28-C612-433E-AE53-72C6B72F3E7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12A20A28-C612-433E-AE53-72C6B72F3E7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AE624F0A-8156-4F1A-A3D2-190E419B0BDA}"/>
                                            </p:graphicEl>
                                          </p:spTgt>
                                        </p:tgtEl>
                                        <p:attrNameLst>
                                          <p:attrName>style.visibility</p:attrName>
                                        </p:attrNameLst>
                                      </p:cBhvr>
                                      <p:to>
                                        <p:strVal val="visible"/>
                                      </p:to>
                                    </p:set>
                                    <p:anim calcmode="lin" valueType="num">
                                      <p:cBhvr additive="base">
                                        <p:cTn id="19" dur="500" fill="hold"/>
                                        <p:tgtEl>
                                          <p:spTgt spid="5">
                                            <p:graphicEl>
                                              <a:dgm id="{AE624F0A-8156-4F1A-A3D2-190E419B0BDA}"/>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AE624F0A-8156-4F1A-A3D2-190E419B0BD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8" name="7 İçerik Yer Tutucusu"/>
          <p:cNvGraphicFramePr>
            <a:graphicFrameLocks noGrp="1"/>
          </p:cNvGraphicFramePr>
          <p:nvPr>
            <p:ph idx="1"/>
          </p:nvPr>
        </p:nvGraphicFramePr>
        <p:xfrm>
          <a:off x="428596" y="157161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Sağ Ok"/>
          <p:cNvSpPr/>
          <p:nvPr/>
        </p:nvSpPr>
        <p:spPr>
          <a:xfrm>
            <a:off x="2357422" y="3571876"/>
            <a:ext cx="428628"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9" name="7 İçerik Yer Tutucusu"/>
          <p:cNvGraphicFramePr>
            <a:graphicFrameLocks noGrp="1"/>
          </p:cNvGraphicFramePr>
          <p:nvPr>
            <p:ph idx="1"/>
          </p:nvPr>
        </p:nvGraphicFramePr>
        <p:xfrm>
          <a:off x="457200" y="1428736"/>
          <a:ext cx="82296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Aşağı Ok"/>
          <p:cNvSpPr/>
          <p:nvPr/>
        </p:nvSpPr>
        <p:spPr>
          <a:xfrm>
            <a:off x="5214942" y="4572008"/>
            <a:ext cx="21431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5214942" y="5000636"/>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5214942" y="5500702"/>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9" name="7 İçerik Yer Tutucusu"/>
          <p:cNvGraphicFramePr>
            <a:graphicFrameLocks noGrp="1"/>
          </p:cNvGraphicFramePr>
          <p:nvPr>
            <p:ph idx="1"/>
          </p:nvPr>
        </p:nvGraphicFramePr>
        <p:xfrm>
          <a:off x="457200" y="1428736"/>
          <a:ext cx="82296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Aşağı Ok"/>
          <p:cNvSpPr/>
          <p:nvPr/>
        </p:nvSpPr>
        <p:spPr>
          <a:xfrm>
            <a:off x="5214942" y="2786058"/>
            <a:ext cx="21431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5214942" y="5572140"/>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5214942" y="5000636"/>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9" name="7 İçerik Yer Tutucusu"/>
          <p:cNvGraphicFramePr>
            <a:graphicFrameLocks noGrp="1"/>
          </p:cNvGraphicFramePr>
          <p:nvPr>
            <p:ph idx="1"/>
          </p:nvPr>
        </p:nvGraphicFramePr>
        <p:xfrm>
          <a:off x="457200" y="1428736"/>
          <a:ext cx="82296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Aşağı Ok"/>
          <p:cNvSpPr/>
          <p:nvPr/>
        </p:nvSpPr>
        <p:spPr>
          <a:xfrm>
            <a:off x="5214942" y="2928934"/>
            <a:ext cx="21431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5214942" y="3357562"/>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5214942" y="5572140"/>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9" name="7 İçerik Yer Tutucusu"/>
          <p:cNvGraphicFramePr>
            <a:graphicFrameLocks noGrp="1"/>
          </p:cNvGraphicFramePr>
          <p:nvPr>
            <p:ph idx="1"/>
          </p:nvPr>
        </p:nvGraphicFramePr>
        <p:xfrm>
          <a:off x="457200" y="1428736"/>
          <a:ext cx="8229600"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Aşağı Ok"/>
          <p:cNvSpPr/>
          <p:nvPr/>
        </p:nvSpPr>
        <p:spPr>
          <a:xfrm>
            <a:off x="5214942" y="2928934"/>
            <a:ext cx="214314"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Aşağı Ok"/>
          <p:cNvSpPr/>
          <p:nvPr/>
        </p:nvSpPr>
        <p:spPr>
          <a:xfrm>
            <a:off x="5214942" y="3429000"/>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Aşağı Ok"/>
          <p:cNvSpPr/>
          <p:nvPr/>
        </p:nvSpPr>
        <p:spPr>
          <a:xfrm>
            <a:off x="5214942" y="3857628"/>
            <a:ext cx="214314" cy="2143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yagram"/>
          <p:cNvGraphicFramePr/>
          <p:nvPr/>
        </p:nvGraphicFramePr>
        <p:xfrm>
          <a:off x="2643174" y="2214554"/>
          <a:ext cx="6000792" cy="38576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extLst>
              <p:ext uri="{D42A27DB-BD31-4B8C-83A1-F6EECF244321}">
                <p14:modId xmlns:p14="http://schemas.microsoft.com/office/powerpoint/2010/main" val="2077758321"/>
              </p:ext>
            </p:extLst>
          </p:nvPr>
        </p:nvGraphicFramePr>
        <p:xfrm>
          <a:off x="2643174" y="2143116"/>
          <a:ext cx="6000792" cy="40005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4A801F2A-1273-4B1C-BD64-3A62DF2C0F08}"/>
                                            </p:graphicEl>
                                          </p:spTgt>
                                        </p:tgtEl>
                                        <p:attrNameLst>
                                          <p:attrName>style.visibility</p:attrName>
                                        </p:attrNameLst>
                                      </p:cBhvr>
                                      <p:to>
                                        <p:strVal val="visible"/>
                                      </p:to>
                                    </p:set>
                                    <p:animEffect transition="in" filter="wipe(down)">
                                      <p:cBhvr>
                                        <p:cTn id="7" dur="500"/>
                                        <p:tgtEl>
                                          <p:spTgt spid="5">
                                            <p:graphicEl>
                                              <a:dgm id="{4A801F2A-1273-4B1C-BD64-3A62DF2C0F0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9A2FC69F-0E2B-4E69-9323-18F2293017DF}"/>
                                            </p:graphicEl>
                                          </p:spTgt>
                                        </p:tgtEl>
                                        <p:attrNameLst>
                                          <p:attrName>style.visibility</p:attrName>
                                        </p:attrNameLst>
                                      </p:cBhvr>
                                      <p:to>
                                        <p:strVal val="visible"/>
                                      </p:to>
                                    </p:set>
                                    <p:animEffect transition="in" filter="wipe(down)">
                                      <p:cBhvr>
                                        <p:cTn id="12" dur="500"/>
                                        <p:tgtEl>
                                          <p:spTgt spid="5">
                                            <p:graphicEl>
                                              <a:dgm id="{9A2FC69F-0E2B-4E69-9323-18F2293017DF}"/>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F87CDA1A-50B8-4A8E-B8A3-CD630104CA77}"/>
                                            </p:graphicEl>
                                          </p:spTgt>
                                        </p:tgtEl>
                                        <p:attrNameLst>
                                          <p:attrName>style.visibility</p:attrName>
                                        </p:attrNameLst>
                                      </p:cBhvr>
                                      <p:to>
                                        <p:strVal val="visible"/>
                                      </p:to>
                                    </p:set>
                                    <p:animEffect transition="in" filter="wipe(down)">
                                      <p:cBhvr>
                                        <p:cTn id="15" dur="500"/>
                                        <p:tgtEl>
                                          <p:spTgt spid="5">
                                            <p:graphicEl>
                                              <a:dgm id="{F87CDA1A-50B8-4A8E-B8A3-CD630104CA7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4EFFE6BE-DB56-4824-BE68-F5DAAC3F9DF1}"/>
                                            </p:graphicEl>
                                          </p:spTgt>
                                        </p:tgtEl>
                                        <p:attrNameLst>
                                          <p:attrName>style.visibility</p:attrName>
                                        </p:attrNameLst>
                                      </p:cBhvr>
                                      <p:to>
                                        <p:strVal val="visible"/>
                                      </p:to>
                                    </p:set>
                                    <p:animEffect transition="in" filter="wipe(down)">
                                      <p:cBhvr>
                                        <p:cTn id="20" dur="500"/>
                                        <p:tgtEl>
                                          <p:spTgt spid="5">
                                            <p:graphicEl>
                                              <a:dgm id="{4EFFE6BE-DB56-4824-BE68-F5DAAC3F9DF1}"/>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B252520F-D884-4184-9182-CBBE91F39FA9}"/>
                                            </p:graphicEl>
                                          </p:spTgt>
                                        </p:tgtEl>
                                        <p:attrNameLst>
                                          <p:attrName>style.visibility</p:attrName>
                                        </p:attrNameLst>
                                      </p:cBhvr>
                                      <p:to>
                                        <p:strVal val="visible"/>
                                      </p:to>
                                    </p:set>
                                    <p:animEffect transition="in" filter="wipe(down)">
                                      <p:cBhvr>
                                        <p:cTn id="23" dur="500"/>
                                        <p:tgtEl>
                                          <p:spTgt spid="5">
                                            <p:graphicEl>
                                              <a:dgm id="{B252520F-D884-4184-9182-CBBE91F39FA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EB2B330A-78A7-41A3-AFA0-B130A537D57E}"/>
                                            </p:graphicEl>
                                          </p:spTgt>
                                        </p:tgtEl>
                                        <p:attrNameLst>
                                          <p:attrName>style.visibility</p:attrName>
                                        </p:attrNameLst>
                                      </p:cBhvr>
                                      <p:to>
                                        <p:strVal val="visible"/>
                                      </p:to>
                                    </p:set>
                                    <p:animEffect transition="in" filter="wipe(down)">
                                      <p:cBhvr>
                                        <p:cTn id="28" dur="500"/>
                                        <p:tgtEl>
                                          <p:spTgt spid="5">
                                            <p:graphicEl>
                                              <a:dgm id="{EB2B330A-78A7-41A3-AFA0-B130A537D57E}"/>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A17C6A13-1F35-40EA-A663-C78806EBB37A}"/>
                                            </p:graphicEl>
                                          </p:spTgt>
                                        </p:tgtEl>
                                        <p:attrNameLst>
                                          <p:attrName>style.visibility</p:attrName>
                                        </p:attrNameLst>
                                      </p:cBhvr>
                                      <p:to>
                                        <p:strVal val="visible"/>
                                      </p:to>
                                    </p:set>
                                    <p:animEffect transition="in" filter="wipe(down)">
                                      <p:cBhvr>
                                        <p:cTn id="31" dur="500"/>
                                        <p:tgtEl>
                                          <p:spTgt spid="5">
                                            <p:graphicEl>
                                              <a:dgm id="{A17C6A13-1F35-40EA-A663-C78806EBB37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C469F868-C474-4003-AB9E-E8CF5C68F5EE}"/>
                                            </p:graphicEl>
                                          </p:spTgt>
                                        </p:tgtEl>
                                        <p:attrNameLst>
                                          <p:attrName>style.visibility</p:attrName>
                                        </p:attrNameLst>
                                      </p:cBhvr>
                                      <p:to>
                                        <p:strVal val="visible"/>
                                      </p:to>
                                    </p:set>
                                    <p:animEffect transition="in" filter="wipe(down)">
                                      <p:cBhvr>
                                        <p:cTn id="36" dur="500"/>
                                        <p:tgtEl>
                                          <p:spTgt spid="5">
                                            <p:graphicEl>
                                              <a:dgm id="{C469F868-C474-4003-AB9E-E8CF5C68F5EE}"/>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graphicEl>
                                              <a:dgm id="{4035645C-FCAE-4910-B48F-68BEEF19236D}"/>
                                            </p:graphicEl>
                                          </p:spTgt>
                                        </p:tgtEl>
                                        <p:attrNameLst>
                                          <p:attrName>style.visibility</p:attrName>
                                        </p:attrNameLst>
                                      </p:cBhvr>
                                      <p:to>
                                        <p:strVal val="visible"/>
                                      </p:to>
                                    </p:set>
                                    <p:animEffect transition="in" filter="wipe(down)">
                                      <p:cBhvr>
                                        <p:cTn id="39" dur="500"/>
                                        <p:tgtEl>
                                          <p:spTgt spid="5">
                                            <p:graphicEl>
                                              <a:dgm id="{4035645C-FCAE-4910-B48F-68BEEF19236D}"/>
                                            </p:graphicEl>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
                                            <p:graphicEl>
                                              <a:dgm id="{F1FE3298-3123-436C-A760-B2BA59CE9D53}"/>
                                            </p:graphicEl>
                                          </p:spTgt>
                                        </p:tgtEl>
                                        <p:attrNameLst>
                                          <p:attrName>style.visibility</p:attrName>
                                        </p:attrNameLst>
                                      </p:cBhvr>
                                      <p:to>
                                        <p:strVal val="visible"/>
                                      </p:to>
                                    </p:set>
                                    <p:animEffect transition="in" filter="wipe(down)">
                                      <p:cBhvr>
                                        <p:cTn id="42" dur="500"/>
                                        <p:tgtEl>
                                          <p:spTgt spid="5">
                                            <p:graphicEl>
                                              <a:dgm id="{F1FE3298-3123-436C-A760-B2BA59CE9D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tx2"/>
                </a:solidFill>
              </a:rPr>
              <a:t>STRESLE BAŞ ETMEDE ETKİLİ YOLLAR</a:t>
            </a:r>
            <a:endParaRPr lang="tr-TR" dirty="0"/>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146012732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yagram"/>
          <p:cNvGraphicFramePr/>
          <p:nvPr/>
        </p:nvGraphicFramePr>
        <p:xfrm>
          <a:off x="2643174" y="2143116"/>
          <a:ext cx="6024562" cy="3429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 Nasıl Oluşur?	</a:t>
            </a:r>
            <a:endParaRPr lang="tr-TR" dirty="0"/>
          </a:p>
        </p:txBody>
      </p:sp>
      <p:sp>
        <p:nvSpPr>
          <p:cNvPr id="3" name="İçerik Yer Tutucusu 2"/>
          <p:cNvSpPr>
            <a:spLocks noGrp="1"/>
          </p:cNvSpPr>
          <p:nvPr>
            <p:ph idx="1"/>
          </p:nvPr>
        </p:nvSpPr>
        <p:spPr/>
        <p:txBody>
          <a:bodyPr>
            <a:normAutofit fontScale="70000" lnSpcReduction="20000"/>
          </a:bodyPr>
          <a:lstStyle/>
          <a:p>
            <a:pPr algn="just">
              <a:lnSpc>
                <a:spcPct val="160000"/>
              </a:lnSpc>
            </a:pPr>
            <a:r>
              <a:rPr lang="tr-TR" b="1" dirty="0" smtClean="0"/>
              <a:t>Engellenme</a:t>
            </a:r>
          </a:p>
          <a:p>
            <a:pPr algn="just">
              <a:lnSpc>
                <a:spcPct val="160000"/>
              </a:lnSpc>
            </a:pPr>
            <a:r>
              <a:rPr lang="tr-TR" b="1" dirty="0" err="1" smtClean="0"/>
              <a:t>Dürtüsellik</a:t>
            </a:r>
            <a:r>
              <a:rPr lang="tr-TR" b="1" dirty="0" smtClean="0"/>
              <a:t> (</a:t>
            </a:r>
            <a:r>
              <a:rPr lang="tr-TR" dirty="0"/>
              <a:t>derinlemesine düşünme eksikliği, kısa cevap eşiği, istemli bir biçimde verilen cevabı erteleme veya engelleme güçlüğü ve dikkat </a:t>
            </a:r>
            <a:r>
              <a:rPr lang="tr-TR" dirty="0" smtClean="0"/>
              <a:t>sorunu</a:t>
            </a:r>
            <a:r>
              <a:rPr lang="tr-TR" b="1" dirty="0" smtClean="0"/>
              <a:t>)</a:t>
            </a:r>
          </a:p>
          <a:p>
            <a:pPr algn="just">
              <a:lnSpc>
                <a:spcPct val="160000"/>
              </a:lnSpc>
            </a:pPr>
            <a:r>
              <a:rPr lang="tr-TR" b="1" dirty="0" smtClean="0"/>
              <a:t>Saldırı</a:t>
            </a:r>
          </a:p>
          <a:p>
            <a:pPr algn="just">
              <a:lnSpc>
                <a:spcPct val="160000"/>
              </a:lnSpc>
            </a:pPr>
            <a:r>
              <a:rPr lang="tr-TR" b="1" dirty="0" smtClean="0"/>
              <a:t>Düşük Benlik Saygısı</a:t>
            </a:r>
          </a:p>
          <a:p>
            <a:pPr algn="just">
              <a:lnSpc>
                <a:spcPct val="160000"/>
              </a:lnSpc>
            </a:pPr>
            <a:r>
              <a:rPr lang="tr-TR" b="1" dirty="0" smtClean="0"/>
              <a:t>Rahatsız Edilme</a:t>
            </a:r>
          </a:p>
          <a:p>
            <a:pPr marL="0" indent="0" algn="just">
              <a:lnSpc>
                <a:spcPct val="250000"/>
              </a:lnSpc>
              <a:buNone/>
            </a:pPr>
            <a:r>
              <a:rPr lang="tr-TR" dirty="0" smtClean="0"/>
              <a:t>Öfkenin ortaya çıkmasına bağlı olan durumlardır.</a:t>
            </a:r>
            <a:endParaRPr lang="tr-TR" dirty="0"/>
          </a:p>
        </p:txBody>
      </p:sp>
    </p:spTree>
    <p:extLst>
      <p:ext uri="{BB962C8B-B14F-4D97-AF65-F5344CB8AC3E}">
        <p14:creationId xmlns:p14="http://schemas.microsoft.com/office/powerpoint/2010/main" val="31636034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3">
              <a:lumMod val="75000"/>
            </a:schemeClr>
          </a:solidFill>
        </p:spPr>
        <p:txBody>
          <a:bodyPr>
            <a:normAutofit/>
          </a:bodyPr>
          <a:lstStyle/>
          <a:p>
            <a:r>
              <a:rPr lang="tr-TR" b="1" dirty="0" smtClean="0">
                <a:solidFill>
                  <a:schemeClr val="bg1"/>
                </a:solidFill>
              </a:rPr>
              <a:t>BEYİN ÜZERİNDE ETKİLİ YOLLAR</a:t>
            </a:r>
            <a:endParaRPr lang="tr-TR" dirty="0">
              <a:solidFill>
                <a:schemeClr val="bg1"/>
              </a:solidFill>
            </a:endParaRPr>
          </a:p>
        </p:txBody>
      </p:sp>
      <p:graphicFrame>
        <p:nvGraphicFramePr>
          <p:cNvPr id="4" name="3 İçerik Yer Tutucusu"/>
          <p:cNvGraphicFramePr>
            <a:graphicFrameLocks noGrp="1"/>
          </p:cNvGraphicFramePr>
          <p:nvPr>
            <p:ph idx="1"/>
            <p:extLst>
              <p:ext uri="{D42A27DB-BD31-4B8C-83A1-F6EECF244321}">
                <p14:modId xmlns:p14="http://schemas.microsoft.com/office/powerpoint/2010/main" val="3986193987"/>
              </p:ext>
            </p:extLst>
          </p:nvPr>
        </p:nvGraphicFramePr>
        <p:xfrm>
          <a:off x="457200" y="1268760"/>
          <a:ext cx="8258204"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8-Nokta Yıldız"/>
          <p:cNvSpPr/>
          <p:nvPr/>
        </p:nvSpPr>
        <p:spPr>
          <a:xfrm>
            <a:off x="827584" y="1629940"/>
            <a:ext cx="142876" cy="14287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8-Nokta Yıldız"/>
          <p:cNvSpPr/>
          <p:nvPr/>
        </p:nvSpPr>
        <p:spPr>
          <a:xfrm>
            <a:off x="4234645" y="2462894"/>
            <a:ext cx="142876" cy="14287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8-Nokta Yıldız"/>
          <p:cNvSpPr/>
          <p:nvPr/>
        </p:nvSpPr>
        <p:spPr>
          <a:xfrm>
            <a:off x="1187624" y="3429000"/>
            <a:ext cx="142876" cy="14287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8-Nokta Yıldız"/>
          <p:cNvSpPr/>
          <p:nvPr/>
        </p:nvSpPr>
        <p:spPr>
          <a:xfrm>
            <a:off x="4500562" y="4293096"/>
            <a:ext cx="142876" cy="14287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10 8-Nokta Yıldız"/>
          <p:cNvSpPr/>
          <p:nvPr/>
        </p:nvSpPr>
        <p:spPr>
          <a:xfrm>
            <a:off x="1187624" y="5068501"/>
            <a:ext cx="142876" cy="14287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8-Nokta Yıldız"/>
          <p:cNvSpPr/>
          <p:nvPr/>
        </p:nvSpPr>
        <p:spPr>
          <a:xfrm>
            <a:off x="4494513" y="6052019"/>
            <a:ext cx="142876" cy="142876"/>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269500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6067" y="1568612"/>
            <a:ext cx="4618856" cy="102054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dirty="0" smtClean="0"/>
              <a:t>Olumlu-Olumsuz Düşünce Örnekleri</a:t>
            </a:r>
            <a:endParaRPr lang="tr-TR" dirty="0"/>
          </a:p>
        </p:txBody>
      </p:sp>
      <p:sp>
        <p:nvSpPr>
          <p:cNvPr id="3" name="2 İçerik Yer Tutucusu"/>
          <p:cNvSpPr>
            <a:spLocks noGrp="1"/>
          </p:cNvSpPr>
          <p:nvPr>
            <p:ph idx="1"/>
          </p:nvPr>
        </p:nvSpPr>
        <p:spPr>
          <a:xfrm>
            <a:off x="290558" y="2824568"/>
            <a:ext cx="8313890" cy="4033432"/>
          </a:xfrm>
        </p:spPr>
        <p:txBody>
          <a:bodyPr>
            <a:normAutofit fontScale="92500" lnSpcReduction="20000"/>
          </a:bodyPr>
          <a:lstStyle/>
          <a:p>
            <a:pPr>
              <a:buNone/>
            </a:pPr>
            <a:r>
              <a:rPr lang="tr-TR" dirty="0" smtClean="0">
                <a:solidFill>
                  <a:schemeClr val="accent2"/>
                </a:solidFill>
              </a:rPr>
              <a:t>Olumsuz:</a:t>
            </a:r>
          </a:p>
          <a:p>
            <a:pPr>
              <a:buNone/>
            </a:pPr>
            <a:r>
              <a:rPr lang="tr-TR" dirty="0" smtClean="0">
                <a:solidFill>
                  <a:schemeClr val="accent2"/>
                </a:solidFill>
              </a:rPr>
              <a:t>“Affedilemez, düzeltilemez bir hata yaptım, ben beceriksizin tekiyim, hep aynı hatayı yapıyorum bu lanet üzerime yapıştı”</a:t>
            </a:r>
          </a:p>
          <a:p>
            <a:pPr>
              <a:buNone/>
            </a:pPr>
            <a:r>
              <a:rPr lang="tr-TR" dirty="0" smtClean="0">
                <a:solidFill>
                  <a:schemeClr val="accent3">
                    <a:lumMod val="50000"/>
                  </a:schemeClr>
                </a:solidFill>
              </a:rPr>
              <a:t>Olumlu:</a:t>
            </a:r>
          </a:p>
          <a:p>
            <a:pPr>
              <a:buNone/>
            </a:pPr>
            <a:r>
              <a:rPr lang="tr-TR" dirty="0" smtClean="0">
                <a:solidFill>
                  <a:schemeClr val="accent3">
                    <a:lumMod val="50000"/>
                  </a:schemeClr>
                </a:solidFill>
              </a:rPr>
              <a:t>“Hata yapmış olabilirim herkes hata yapabilir. Başıma en kötü ne gelebilir ki. Yaptığım hatayı konuşup düzeltmeye çalışacağım ve üzerinde uğraşacağım. Arkadaşım benim uğraştığımı görürse memnun bile olabilir.</a:t>
            </a:r>
            <a:endParaRPr lang="tr-TR" dirty="0">
              <a:solidFill>
                <a:schemeClr val="accent3">
                  <a:lumMod val="50000"/>
                </a:schemeClr>
              </a:solidFill>
            </a:endParaRPr>
          </a:p>
        </p:txBody>
      </p:sp>
      <p:sp>
        <p:nvSpPr>
          <p:cNvPr id="5" name="Yuvarlatılmış Dikdörtgen 4"/>
          <p:cNvSpPr/>
          <p:nvPr/>
        </p:nvSpPr>
        <p:spPr>
          <a:xfrm>
            <a:off x="290558" y="116632"/>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Metin kutusu 6"/>
          <p:cNvSpPr txBox="1"/>
          <p:nvPr/>
        </p:nvSpPr>
        <p:spPr>
          <a:xfrm>
            <a:off x="1259632" y="370972"/>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Tree>
    <p:extLst>
      <p:ext uri="{BB962C8B-B14F-4D97-AF65-F5344CB8AC3E}">
        <p14:creationId xmlns:p14="http://schemas.microsoft.com/office/powerpoint/2010/main" val="1002633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66067" y="1568612"/>
            <a:ext cx="4618856" cy="1020543"/>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dirty="0" smtClean="0"/>
              <a:t>Olumlu-Olumsuz Düşünce Örnekleri</a:t>
            </a:r>
            <a:endParaRPr lang="tr-TR" dirty="0"/>
          </a:p>
        </p:txBody>
      </p:sp>
      <p:sp>
        <p:nvSpPr>
          <p:cNvPr id="3" name="2 İçerik Yer Tutucusu"/>
          <p:cNvSpPr>
            <a:spLocks noGrp="1"/>
          </p:cNvSpPr>
          <p:nvPr>
            <p:ph idx="1"/>
          </p:nvPr>
        </p:nvSpPr>
        <p:spPr>
          <a:xfrm>
            <a:off x="290558" y="2824568"/>
            <a:ext cx="8313890" cy="4033432"/>
          </a:xfrm>
        </p:spPr>
        <p:txBody>
          <a:bodyPr>
            <a:normAutofit fontScale="92500" lnSpcReduction="20000"/>
          </a:bodyPr>
          <a:lstStyle/>
          <a:p>
            <a:pPr>
              <a:buNone/>
            </a:pPr>
            <a:r>
              <a:rPr lang="tr-TR" dirty="0">
                <a:solidFill>
                  <a:schemeClr val="accent2"/>
                </a:solidFill>
              </a:rPr>
              <a:t>Olumsuz:</a:t>
            </a:r>
          </a:p>
          <a:p>
            <a:pPr>
              <a:buNone/>
            </a:pPr>
            <a:r>
              <a:rPr lang="tr-TR" dirty="0">
                <a:solidFill>
                  <a:schemeClr val="accent2"/>
                </a:solidFill>
              </a:rPr>
              <a:t>“İlişkiyi yürütemedim, Asla iyi giden bir ilişkim olmayacak, ben çok aptalım. Hep aynısını yapıyorum.”</a:t>
            </a:r>
          </a:p>
          <a:p>
            <a:pPr>
              <a:buNone/>
            </a:pPr>
            <a:r>
              <a:rPr lang="tr-TR" dirty="0">
                <a:solidFill>
                  <a:schemeClr val="accent3">
                    <a:lumMod val="50000"/>
                  </a:schemeClr>
                </a:solidFill>
              </a:rPr>
              <a:t>Olumlu:</a:t>
            </a:r>
          </a:p>
          <a:p>
            <a:pPr>
              <a:buNone/>
            </a:pPr>
            <a:r>
              <a:rPr lang="tr-TR" dirty="0">
                <a:solidFill>
                  <a:schemeClr val="accent3">
                    <a:lumMod val="50000"/>
                  </a:schemeClr>
                </a:solidFill>
              </a:rPr>
              <a:t>“Daha önce iyi giden ilişkilerim oldu. Bu ilişkim kötü gitmiş olabilir, ilişkinin kötü gitmesi sadece benimle ilgili değil. Kötü giden bir ilişkinin geleceği belirleme gücü yoktur. Yeni ilişkilerim olabilir. ”</a:t>
            </a:r>
          </a:p>
        </p:txBody>
      </p:sp>
      <p:sp>
        <p:nvSpPr>
          <p:cNvPr id="5" name="Yuvarlatılmış Dikdörtgen 4"/>
          <p:cNvSpPr/>
          <p:nvPr/>
        </p:nvSpPr>
        <p:spPr>
          <a:xfrm>
            <a:off x="290558" y="116632"/>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Metin kutusu 6"/>
          <p:cNvSpPr txBox="1"/>
          <p:nvPr/>
        </p:nvSpPr>
        <p:spPr>
          <a:xfrm>
            <a:off x="1259632" y="370972"/>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Tree>
    <p:extLst>
      <p:ext uri="{BB962C8B-B14F-4D97-AF65-F5344CB8AC3E}">
        <p14:creationId xmlns:p14="http://schemas.microsoft.com/office/powerpoint/2010/main" val="2524053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245644276"/>
              </p:ext>
            </p:extLst>
          </p:nvPr>
        </p:nvGraphicFramePr>
        <p:xfrm>
          <a:off x="457200" y="1600201"/>
          <a:ext cx="8229600" cy="8890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Çapraz Köşesi Kesik Dikdörtgen"/>
          <p:cNvSpPr/>
          <p:nvPr/>
        </p:nvSpPr>
        <p:spPr>
          <a:xfrm>
            <a:off x="971600" y="2571743"/>
            <a:ext cx="7172300" cy="703283"/>
          </a:xfrm>
          <a:prstGeom prst="snip2Diag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Sorunları çözmek adına tamamen sakinleştiğimizde tartıştığımız kişi ile konuşmak işe yarayabilir.</a:t>
            </a:r>
            <a:endParaRPr lang="tr-TR" sz="1600" dirty="0">
              <a:solidFill>
                <a:schemeClr val="tx1"/>
              </a:solidFill>
            </a:endParaRPr>
          </a:p>
        </p:txBody>
      </p:sp>
      <p:sp>
        <p:nvSpPr>
          <p:cNvPr id="6" name="5 Çapraz Köşesi Kesik Dikdörtgen"/>
          <p:cNvSpPr/>
          <p:nvPr/>
        </p:nvSpPr>
        <p:spPr>
          <a:xfrm>
            <a:off x="971600" y="3357562"/>
            <a:ext cx="7172300" cy="642942"/>
          </a:xfrm>
          <a:prstGeom prst="snip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tx1"/>
                </a:solidFill>
              </a:rPr>
              <a:t>Stresli olacağını tahmin ettiğiniz bir duruma girmek üzereyken korku, kaygı üzerinde yoğunlaşmak yerine dikkatinizi elde etmek istediğiniz sonuca yoğunlaştırınız.</a:t>
            </a:r>
            <a:endParaRPr lang="tr-TR" sz="1600" dirty="0">
              <a:solidFill>
                <a:schemeClr val="tx1"/>
              </a:solidFill>
            </a:endParaRPr>
          </a:p>
        </p:txBody>
      </p:sp>
      <p:graphicFrame>
        <p:nvGraphicFramePr>
          <p:cNvPr id="8" name="7 Diyagram"/>
          <p:cNvGraphicFramePr/>
          <p:nvPr>
            <p:extLst>
              <p:ext uri="{D42A27DB-BD31-4B8C-83A1-F6EECF244321}">
                <p14:modId xmlns:p14="http://schemas.microsoft.com/office/powerpoint/2010/main" val="1107345384"/>
              </p:ext>
            </p:extLst>
          </p:nvPr>
        </p:nvGraphicFramePr>
        <p:xfrm>
          <a:off x="971600" y="4143380"/>
          <a:ext cx="7172300" cy="25259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12 Sağ Ok"/>
          <p:cNvSpPr/>
          <p:nvPr/>
        </p:nvSpPr>
        <p:spPr>
          <a:xfrm>
            <a:off x="3779912" y="5370651"/>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Sağ Ok"/>
          <p:cNvSpPr/>
          <p:nvPr/>
        </p:nvSpPr>
        <p:spPr>
          <a:xfrm>
            <a:off x="3760177" y="5733256"/>
            <a:ext cx="214314"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Unvan 6"/>
          <p:cNvSpPr>
            <a:spLocks noGrp="1"/>
          </p:cNvSpPr>
          <p:nvPr>
            <p:ph type="title"/>
          </p:nvPr>
        </p:nvSpPr>
        <p:spPr/>
        <p:txBody>
          <a:bodyPr/>
          <a:lstStyle/>
          <a:p>
            <a:endParaRPr lang="tr-TR"/>
          </a:p>
        </p:txBody>
      </p:sp>
      <p:sp>
        <p:nvSpPr>
          <p:cNvPr id="15" name="Yuvarlatılmış Dikdörtgen 14"/>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Metin kutusu 15"/>
          <p:cNvSpPr txBox="1"/>
          <p:nvPr/>
        </p:nvSpPr>
        <p:spPr>
          <a:xfrm>
            <a:off x="1279971" y="426493"/>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Tree>
    <p:extLst>
      <p:ext uri="{BB962C8B-B14F-4D97-AF65-F5344CB8AC3E}">
        <p14:creationId xmlns:p14="http://schemas.microsoft.com/office/powerpoint/2010/main" val="2924338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212085132"/>
              </p:ext>
            </p:extLst>
          </p:nvPr>
        </p:nvGraphicFramePr>
        <p:xfrm>
          <a:off x="-468560" y="2259772"/>
          <a:ext cx="3384376" cy="2802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Bulut Belirtme Çizgisi"/>
          <p:cNvSpPr/>
          <p:nvPr/>
        </p:nvSpPr>
        <p:spPr>
          <a:xfrm>
            <a:off x="3059832" y="1844824"/>
            <a:ext cx="6084168" cy="321699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t>      </a:t>
            </a:r>
          </a:p>
          <a:p>
            <a:r>
              <a:rPr lang="tr-TR" sz="1600" dirty="0" smtClean="0">
                <a:solidFill>
                  <a:schemeClr val="bg1"/>
                </a:solidFill>
              </a:rPr>
              <a:t>Kendinizi rahatlatacak bir yer seçin hayalinizde. Burası bir sahil ise kumların üzerine uzandığınızda güneşin sıcaklığını denizin kokusunu hissetmeye çalışın.</a:t>
            </a:r>
          </a:p>
          <a:p>
            <a:endParaRPr lang="tr-TR" sz="1600" dirty="0" smtClean="0">
              <a:solidFill>
                <a:schemeClr val="bg1"/>
              </a:solidFill>
            </a:endParaRPr>
          </a:p>
          <a:p>
            <a:r>
              <a:rPr lang="tr-TR" sz="1600" dirty="0" smtClean="0">
                <a:solidFill>
                  <a:schemeClr val="bg1"/>
                </a:solidFill>
              </a:rPr>
              <a:t>       Eğer isteğiniz duruma özgü bir rahatlama ise; mesela havuza girmeden çok iyi bir yüzücü olduğunuzu hayal ederseniz öncesinde kötü senaryolar kurmazsınız.</a:t>
            </a:r>
          </a:p>
          <a:p>
            <a:r>
              <a:rPr lang="tr-TR" sz="1400" dirty="0" smtClean="0"/>
              <a:t>    </a:t>
            </a:r>
            <a:endParaRPr lang="tr-TR" sz="1400" dirty="0"/>
          </a:p>
        </p:txBody>
      </p:sp>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Tree>
    <p:extLst>
      <p:ext uri="{BB962C8B-B14F-4D97-AF65-F5344CB8AC3E}">
        <p14:creationId xmlns:p14="http://schemas.microsoft.com/office/powerpoint/2010/main" val="721638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1643237642"/>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pic>
        <p:nvPicPr>
          <p:cNvPr id="10" name="İçerik Yer Tutucusu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2857001"/>
            <a:ext cx="8042492" cy="3444890"/>
          </a:xfrm>
          <a:prstGeom prst="rect">
            <a:avLst/>
          </a:prstGeom>
        </p:spPr>
      </p:pic>
    </p:spTree>
    <p:extLst>
      <p:ext uri="{BB962C8B-B14F-4D97-AF65-F5344CB8AC3E}">
        <p14:creationId xmlns:p14="http://schemas.microsoft.com/office/powerpoint/2010/main" val="19285208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093330089"/>
              </p:ext>
            </p:extLst>
          </p:nvPr>
        </p:nvGraphicFramePr>
        <p:xfrm>
          <a:off x="-412217" y="1772816"/>
          <a:ext cx="3384376" cy="28020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pic>
        <p:nvPicPr>
          <p:cNvPr id="9" name="İçerik Yer Tutucusu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797152"/>
            <a:ext cx="3211502" cy="1806470"/>
          </a:xfrm>
          <a:prstGeom prst="rect">
            <a:avLst/>
          </a:prstGeom>
        </p:spPr>
      </p:pic>
      <p:graphicFrame>
        <p:nvGraphicFramePr>
          <p:cNvPr id="2" name="Diyagram 1"/>
          <p:cNvGraphicFramePr/>
          <p:nvPr>
            <p:extLst>
              <p:ext uri="{D42A27DB-BD31-4B8C-83A1-F6EECF244321}">
                <p14:modId xmlns:p14="http://schemas.microsoft.com/office/powerpoint/2010/main" val="1763544067"/>
              </p:ext>
            </p:extLst>
          </p:nvPr>
        </p:nvGraphicFramePr>
        <p:xfrm>
          <a:off x="2411760" y="1587000"/>
          <a:ext cx="8064896" cy="50356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983744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335775614"/>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827585" y="2857002"/>
            <a:ext cx="8013046" cy="4247317"/>
          </a:xfrm>
          <a:prstGeom prst="rect">
            <a:avLst/>
          </a:prstGeom>
          <a:noFill/>
        </p:spPr>
        <p:txBody>
          <a:bodyPr wrap="square" rtlCol="0">
            <a:spAutoFit/>
          </a:bodyPr>
          <a:lstStyle/>
          <a:p>
            <a:r>
              <a:rPr lang="tr-TR" b="1" dirty="0" smtClean="0">
                <a:solidFill>
                  <a:schemeClr val="accent3">
                    <a:lumMod val="75000"/>
                  </a:schemeClr>
                </a:solidFill>
              </a:rPr>
              <a:t>Egosantrik Düşünce: </a:t>
            </a:r>
            <a:r>
              <a:rPr lang="tr-TR" dirty="0" smtClean="0"/>
              <a:t>İnsan türünün dünyanın kendisi için yaratıldığı düşüncesi, </a:t>
            </a:r>
          </a:p>
          <a:p>
            <a:r>
              <a:rPr lang="tr-TR" dirty="0" smtClean="0"/>
              <a:t>Benmerkezcilik</a:t>
            </a:r>
          </a:p>
          <a:p>
            <a:endParaRPr lang="tr-TR" dirty="0" smtClean="0"/>
          </a:p>
          <a:p>
            <a:r>
              <a:rPr lang="tr-TR" dirty="0" smtClean="0"/>
              <a:t>Bu düşünceye göre merkezde olan birey dünyadan alacaklı gibi düşünür, beklentilerinin istediği gibi karşılanması gerektiği düşüncesindedir.</a:t>
            </a:r>
          </a:p>
          <a:p>
            <a:endParaRPr lang="tr-TR" dirty="0" smtClean="0"/>
          </a:p>
          <a:p>
            <a:r>
              <a:rPr lang="tr-TR" dirty="0" smtClean="0"/>
              <a:t>Olanı olduğu gibi görmeye çalışmaz, olmasını istediği gibi görmek ister.</a:t>
            </a:r>
          </a:p>
          <a:p>
            <a:endParaRPr lang="tr-TR" dirty="0"/>
          </a:p>
          <a:p>
            <a:r>
              <a:rPr lang="tr-TR" dirty="0"/>
              <a:t>Belirsizliği kabul </a:t>
            </a:r>
            <a:r>
              <a:rPr lang="tr-TR" dirty="0" smtClean="0"/>
              <a:t>etmediğimizde, protesto etmeye başlarız. (Bu ilişki böyle </a:t>
            </a:r>
          </a:p>
          <a:p>
            <a:r>
              <a:rPr lang="tr-TR" dirty="0"/>
              <a:t>b</a:t>
            </a:r>
            <a:r>
              <a:rPr lang="tr-TR" dirty="0" smtClean="0"/>
              <a:t>itmemeliydi, bugün bu görüşmem iptal olmamalıydı vb.)</a:t>
            </a:r>
          </a:p>
          <a:p>
            <a:endParaRPr lang="tr-TR" dirty="0"/>
          </a:p>
          <a:p>
            <a:r>
              <a:rPr lang="tr-TR" dirty="0" smtClean="0"/>
              <a:t>Belirsizliği hayatta bir istisna değil bir kaide olarak görmemiz gerekli</a:t>
            </a:r>
          </a:p>
          <a:p>
            <a:endParaRPr lang="tr-TR" dirty="0"/>
          </a:p>
          <a:p>
            <a:endParaRPr lang="tr-TR" dirty="0" smtClean="0"/>
          </a:p>
          <a:p>
            <a:endParaRPr lang="tr-TR" dirty="0"/>
          </a:p>
        </p:txBody>
      </p:sp>
    </p:spTree>
    <p:extLst>
      <p:ext uri="{BB962C8B-B14F-4D97-AF65-F5344CB8AC3E}">
        <p14:creationId xmlns:p14="http://schemas.microsoft.com/office/powerpoint/2010/main" val="29335113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923392114"/>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710414" y="2613648"/>
            <a:ext cx="8013046" cy="4524315"/>
          </a:xfrm>
          <a:prstGeom prst="rect">
            <a:avLst/>
          </a:prstGeom>
          <a:noFill/>
        </p:spPr>
        <p:txBody>
          <a:bodyPr wrap="square" rtlCol="0">
            <a:spAutoFit/>
          </a:bodyPr>
          <a:lstStyle/>
          <a:p>
            <a:r>
              <a:rPr lang="tr-TR" b="1" i="1" dirty="0" smtClean="0"/>
              <a:t>Kaygı bir canavar gibidir.</a:t>
            </a:r>
            <a:r>
              <a:rPr lang="tr-TR" dirty="0" smtClean="0"/>
              <a:t> Kaygı kabullenilmediğinde beraberinde başka kaygıları da yanında getirir.</a:t>
            </a:r>
          </a:p>
          <a:p>
            <a:endParaRPr lang="tr-TR" dirty="0" smtClean="0"/>
          </a:p>
          <a:p>
            <a:r>
              <a:rPr lang="tr-TR" b="1" i="1" dirty="0" smtClean="0"/>
              <a:t>Kaygı kaçıp </a:t>
            </a:r>
            <a:r>
              <a:rPr lang="tr-TR" b="1" i="1" dirty="0" err="1" smtClean="0"/>
              <a:t>kurtulunması</a:t>
            </a:r>
            <a:r>
              <a:rPr lang="tr-TR" b="1" i="1" dirty="0" smtClean="0"/>
              <a:t> gereken bir şey değildir. </a:t>
            </a:r>
            <a:r>
              <a:rPr lang="tr-TR" dirty="0" smtClean="0"/>
              <a:t>Kaçtığımız zaman zihinsel ve beden rahatsızlıklarına sebep olur.</a:t>
            </a:r>
          </a:p>
          <a:p>
            <a:endParaRPr lang="tr-TR" b="1" dirty="0" smtClean="0"/>
          </a:p>
          <a:p>
            <a:r>
              <a:rPr lang="tr-TR" b="1" i="1" dirty="0" smtClean="0"/>
              <a:t>Kaygı ile yüzleşmek onu kabul etmemizde önemlidir. </a:t>
            </a:r>
            <a:r>
              <a:rPr lang="tr-TR" dirty="0" smtClean="0"/>
              <a:t>Onu görmezden gelmeye çalışmak sorunu çözmez. Sonuca değil sürece odaklanmak önemlidir.</a:t>
            </a:r>
            <a:endParaRPr lang="tr-TR" dirty="0"/>
          </a:p>
          <a:p>
            <a:endParaRPr lang="tr-TR" b="1" dirty="0" smtClean="0"/>
          </a:p>
          <a:p>
            <a:r>
              <a:rPr lang="tr-TR" b="1" i="1" dirty="0" smtClean="0"/>
              <a:t>Kaygının kabulü, tepkilerimizi </a:t>
            </a:r>
            <a:r>
              <a:rPr lang="tr-TR" b="1" i="1" dirty="0" err="1" smtClean="0"/>
              <a:t>normalleştime</a:t>
            </a:r>
            <a:r>
              <a:rPr lang="tr-TR" b="1" i="1" dirty="0" smtClean="0"/>
              <a:t> ile başlar. </a:t>
            </a:r>
            <a:r>
              <a:rPr lang="tr-TR" dirty="0" smtClean="0"/>
              <a:t>Herkes kaygı yaşadığında aynı belirtileri gösterir.</a:t>
            </a:r>
          </a:p>
          <a:p>
            <a:endParaRPr lang="tr-TR" b="1" i="1" dirty="0"/>
          </a:p>
          <a:p>
            <a:r>
              <a:rPr lang="tr-TR" b="1" i="1" dirty="0" smtClean="0"/>
              <a:t>Kaygı bedenimizin ve zihnimizin kontrolünü ele geçirir. </a:t>
            </a:r>
            <a:r>
              <a:rPr lang="tr-TR" dirty="0" smtClean="0"/>
              <a:t>Bedenimizde ve zihnimizde yaşananların olup bitmesine izin vermemiz hatta kaygımızla konuşmamız gerekir.</a:t>
            </a:r>
            <a:endParaRPr lang="tr-TR" dirty="0"/>
          </a:p>
          <a:p>
            <a:endParaRPr lang="tr-TR" dirty="0" smtClean="0"/>
          </a:p>
          <a:p>
            <a:endParaRPr lang="tr-TR" dirty="0"/>
          </a:p>
        </p:txBody>
      </p:sp>
    </p:spTree>
    <p:extLst>
      <p:ext uri="{BB962C8B-B14F-4D97-AF65-F5344CB8AC3E}">
        <p14:creationId xmlns:p14="http://schemas.microsoft.com/office/powerpoint/2010/main" val="33745389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918464903"/>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7" name="İçerik Yer Tutucusu 2"/>
          <p:cNvSpPr txBox="1">
            <a:spLocks/>
          </p:cNvSpPr>
          <p:nvPr/>
        </p:nvSpPr>
        <p:spPr>
          <a:xfrm>
            <a:off x="435496" y="2636913"/>
            <a:ext cx="8251304" cy="15841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tr-TR" sz="2000" dirty="0" smtClean="0"/>
              <a:t>Bilinçlilik bireyin hayatında yer alan sıkıntı ve acı veren duygularını kabullenmesini sağlayan fakat onlara kapılmasına ve sürüklenmesine izin vermeyen bir farkındalıktır</a:t>
            </a:r>
            <a:endParaRPr lang="tr-TR" sz="2000" dirty="0"/>
          </a:p>
        </p:txBody>
      </p:sp>
      <p:pic>
        <p:nvPicPr>
          <p:cNvPr id="9" name="Resim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986" y="4005064"/>
            <a:ext cx="7606318" cy="2834177"/>
          </a:xfrm>
          <a:prstGeom prst="rect">
            <a:avLst/>
          </a:prstGeom>
        </p:spPr>
      </p:pic>
    </p:spTree>
    <p:extLst>
      <p:ext uri="{BB962C8B-B14F-4D97-AF65-F5344CB8AC3E}">
        <p14:creationId xmlns:p14="http://schemas.microsoft.com/office/powerpoint/2010/main" val="2526773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Öfkenin İfadesi</a:t>
            </a:r>
            <a:endParaRPr lang="tr-TR" dirty="0"/>
          </a:p>
        </p:txBody>
      </p:sp>
      <p:sp>
        <p:nvSpPr>
          <p:cNvPr id="3" name="İçerik Yer Tutucusu 2"/>
          <p:cNvSpPr>
            <a:spLocks noGrp="1"/>
          </p:cNvSpPr>
          <p:nvPr>
            <p:ph idx="1"/>
          </p:nvPr>
        </p:nvSpPr>
        <p:spPr/>
        <p:txBody>
          <a:bodyPr>
            <a:normAutofit fontScale="62500" lnSpcReduction="20000"/>
          </a:bodyPr>
          <a:lstStyle/>
          <a:p>
            <a:pPr marL="0" indent="0">
              <a:lnSpc>
                <a:spcPct val="160000"/>
              </a:lnSpc>
              <a:buNone/>
            </a:pPr>
            <a:r>
              <a:rPr lang="tr-TR" b="1" dirty="0" smtClean="0"/>
              <a:t>Öfke Kontrolü</a:t>
            </a:r>
          </a:p>
          <a:p>
            <a:pPr algn="just">
              <a:lnSpc>
                <a:spcPct val="160000"/>
              </a:lnSpc>
            </a:pPr>
            <a:r>
              <a:rPr lang="tr-TR" dirty="0" smtClean="0"/>
              <a:t>Diğerleriyle </a:t>
            </a:r>
            <a:r>
              <a:rPr lang="tr-TR" dirty="0"/>
              <a:t>ilişkilerinde öfke kontrolü ve sakinleşmede izlediği yol, uyum</a:t>
            </a:r>
          </a:p>
          <a:p>
            <a:pPr marL="0" indent="0" algn="just">
              <a:lnSpc>
                <a:spcPct val="160000"/>
              </a:lnSpc>
              <a:buNone/>
            </a:pPr>
            <a:r>
              <a:rPr lang="tr-TR" dirty="0" smtClean="0"/>
              <a:t>deneyimleridir.</a:t>
            </a:r>
          </a:p>
          <a:p>
            <a:pPr>
              <a:lnSpc>
                <a:spcPct val="160000"/>
              </a:lnSpc>
            </a:pPr>
            <a:r>
              <a:rPr lang="tr-TR" dirty="0"/>
              <a:t>E</a:t>
            </a:r>
            <a:r>
              <a:rPr lang="tr-TR" dirty="0" smtClean="0"/>
              <a:t>nerji </a:t>
            </a:r>
            <a:r>
              <a:rPr lang="tr-TR" dirty="0"/>
              <a:t>verir, </a:t>
            </a:r>
            <a:r>
              <a:rPr lang="tr-TR" dirty="0" smtClean="0"/>
              <a:t>acıyı engeller</a:t>
            </a:r>
            <a:r>
              <a:rPr lang="tr-TR" dirty="0"/>
              <a:t>, </a:t>
            </a:r>
            <a:endParaRPr lang="tr-TR" dirty="0" smtClean="0"/>
          </a:p>
          <a:p>
            <a:pPr>
              <a:lnSpc>
                <a:spcPct val="160000"/>
              </a:lnSpc>
            </a:pPr>
            <a:r>
              <a:rPr lang="tr-TR" dirty="0"/>
              <a:t>K</a:t>
            </a:r>
            <a:r>
              <a:rPr lang="tr-TR" dirty="0" smtClean="0"/>
              <a:t>aygıyı </a:t>
            </a:r>
            <a:r>
              <a:rPr lang="tr-TR" dirty="0"/>
              <a:t>dış çatışmalara çevirerek ego tehdidine karşı savunma oluşturur,</a:t>
            </a:r>
          </a:p>
          <a:p>
            <a:pPr>
              <a:lnSpc>
                <a:spcPct val="160000"/>
              </a:lnSpc>
            </a:pPr>
            <a:r>
              <a:rPr lang="tr-TR" dirty="0" smtClean="0"/>
              <a:t>Olumsuz </a:t>
            </a:r>
            <a:r>
              <a:rPr lang="tr-TR" dirty="0"/>
              <a:t>duyguların aktarılmasına yardımcı </a:t>
            </a:r>
            <a:r>
              <a:rPr lang="tr-TR" dirty="0" smtClean="0"/>
              <a:t>olur</a:t>
            </a:r>
          </a:p>
          <a:p>
            <a:pPr>
              <a:lnSpc>
                <a:spcPct val="160000"/>
              </a:lnSpc>
            </a:pPr>
            <a:r>
              <a:rPr lang="tr-TR" dirty="0" smtClean="0"/>
              <a:t>ve </a:t>
            </a:r>
            <a:r>
              <a:rPr lang="tr-TR" dirty="0"/>
              <a:t>stresle başa çıkmada </a:t>
            </a:r>
            <a:r>
              <a:rPr lang="tr-TR" dirty="0" smtClean="0"/>
              <a:t>etkilidir.</a:t>
            </a:r>
            <a:endParaRPr lang="tr-TR" b="1" dirty="0" smtClean="0"/>
          </a:p>
        </p:txBody>
      </p:sp>
    </p:spTree>
    <p:extLst>
      <p:ext uri="{BB962C8B-B14F-4D97-AF65-F5344CB8AC3E}">
        <p14:creationId xmlns:p14="http://schemas.microsoft.com/office/powerpoint/2010/main" val="1221988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729148455"/>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7" name="Metin kutusu 6"/>
          <p:cNvSpPr txBox="1"/>
          <p:nvPr/>
        </p:nvSpPr>
        <p:spPr>
          <a:xfrm>
            <a:off x="899592" y="2636912"/>
            <a:ext cx="4728754" cy="3554819"/>
          </a:xfrm>
          <a:prstGeom prst="rect">
            <a:avLst/>
          </a:prstGeom>
          <a:noFill/>
        </p:spPr>
        <p:txBody>
          <a:bodyPr wrap="square" rtlCol="0">
            <a:spAutoFit/>
          </a:bodyPr>
          <a:lstStyle/>
          <a:p>
            <a:pPr>
              <a:lnSpc>
                <a:spcPct val="250000"/>
              </a:lnSpc>
            </a:pPr>
            <a:r>
              <a:rPr lang="tr-TR" dirty="0"/>
              <a:t>Öz şefkat bireyin kusursuzluğa sahip olmadığını ve </a:t>
            </a:r>
            <a:r>
              <a:rPr lang="tr-TR" dirty="0">
                <a:solidFill>
                  <a:srgbClr val="0070C0"/>
                </a:solidFill>
              </a:rPr>
              <a:t>hatalarının olabileceğini</a:t>
            </a:r>
          </a:p>
          <a:p>
            <a:pPr>
              <a:lnSpc>
                <a:spcPct val="250000"/>
              </a:lnSpc>
            </a:pPr>
            <a:r>
              <a:rPr lang="tr-TR" dirty="0">
                <a:solidFill>
                  <a:srgbClr val="0070C0"/>
                </a:solidFill>
              </a:rPr>
              <a:t>kendisine hatırlatmasını </a:t>
            </a:r>
            <a:r>
              <a:rPr lang="tr-TR" dirty="0"/>
              <a:t>ve </a:t>
            </a:r>
            <a:r>
              <a:rPr lang="tr-TR" dirty="0">
                <a:solidFill>
                  <a:srgbClr val="FF0000"/>
                </a:solidFill>
              </a:rPr>
              <a:t>işlerin yolunda gitmediği durumlarda bile kendisine</a:t>
            </a:r>
          </a:p>
          <a:p>
            <a:pPr>
              <a:lnSpc>
                <a:spcPct val="250000"/>
              </a:lnSpc>
            </a:pPr>
            <a:r>
              <a:rPr lang="tr-TR" dirty="0">
                <a:solidFill>
                  <a:srgbClr val="FF0000"/>
                </a:solidFill>
              </a:rPr>
              <a:t>destek sağlamayı sürdürmesini gerektirir</a:t>
            </a:r>
          </a:p>
        </p:txBody>
      </p:sp>
      <p:pic>
        <p:nvPicPr>
          <p:cNvPr id="9" name="İçerik Yer Tutucusu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0398" y="2636912"/>
            <a:ext cx="2956402" cy="4036422"/>
          </a:xfrm>
          <a:prstGeom prst="rect">
            <a:avLst/>
          </a:prstGeom>
        </p:spPr>
      </p:pic>
    </p:spTree>
    <p:extLst>
      <p:ext uri="{BB962C8B-B14F-4D97-AF65-F5344CB8AC3E}">
        <p14:creationId xmlns:p14="http://schemas.microsoft.com/office/powerpoint/2010/main" val="36627968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4256812850"/>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710414" y="3140968"/>
            <a:ext cx="8013046" cy="3693319"/>
          </a:xfrm>
          <a:prstGeom prst="rect">
            <a:avLst/>
          </a:prstGeom>
          <a:noFill/>
        </p:spPr>
        <p:txBody>
          <a:bodyPr wrap="square" rtlCol="0">
            <a:spAutoFit/>
          </a:bodyPr>
          <a:lstStyle/>
          <a:p>
            <a:pPr algn="ctr"/>
            <a:r>
              <a:rPr lang="tr-TR" sz="3600" dirty="0" smtClean="0"/>
              <a:t>SAKIN PEMBE BİR FİLİ DÜŞÜNME</a:t>
            </a:r>
          </a:p>
          <a:p>
            <a:pPr algn="ctr"/>
            <a:endParaRPr lang="tr-TR" sz="3600" dirty="0" smtClean="0"/>
          </a:p>
          <a:p>
            <a:pPr algn="ctr"/>
            <a:endParaRPr lang="tr-TR" sz="3600" dirty="0"/>
          </a:p>
          <a:p>
            <a:pPr algn="ctr"/>
            <a:r>
              <a:rPr lang="tr-TR" sz="3600" dirty="0" smtClean="0"/>
              <a:t>SAKIN 3 GÖZLÜ BİR KEDİ DÜŞÜNME</a:t>
            </a:r>
          </a:p>
          <a:p>
            <a:pPr algn="ctr"/>
            <a:endParaRPr lang="tr-TR" sz="3600" dirty="0"/>
          </a:p>
          <a:p>
            <a:pPr algn="ctr"/>
            <a:endParaRPr lang="tr-TR" sz="3600" dirty="0" smtClean="0"/>
          </a:p>
          <a:p>
            <a:endParaRPr lang="tr-TR" dirty="0"/>
          </a:p>
        </p:txBody>
      </p:sp>
    </p:spTree>
    <p:extLst>
      <p:ext uri="{BB962C8B-B14F-4D97-AF65-F5344CB8AC3E}">
        <p14:creationId xmlns:p14="http://schemas.microsoft.com/office/powerpoint/2010/main" val="1828593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457200" y="2868412"/>
            <a:ext cx="8013046" cy="3262432"/>
          </a:xfrm>
          <a:prstGeom prst="rect">
            <a:avLst/>
          </a:prstGeom>
          <a:noFill/>
        </p:spPr>
        <p:txBody>
          <a:bodyPr wrap="square" rtlCol="0">
            <a:spAutoFit/>
          </a:bodyPr>
          <a:lstStyle/>
          <a:p>
            <a:pPr algn="ctr"/>
            <a:r>
              <a:rPr lang="tr-TR" dirty="0"/>
              <a:t> </a:t>
            </a:r>
            <a:r>
              <a:rPr lang="tr-TR" sz="2400" dirty="0"/>
              <a:t>K</a:t>
            </a:r>
            <a:r>
              <a:rPr lang="tr-TR" sz="2400" dirty="0" smtClean="0"/>
              <a:t>orkunun</a:t>
            </a:r>
            <a:r>
              <a:rPr lang="tr-TR" sz="2400" dirty="0"/>
              <a:t>, korkulan şeyi yarattığı ve aşırı niyetin, arzulanan şeyi imkansızlaştırdığı gerçeğine dayanmaktadır. </a:t>
            </a:r>
            <a:endParaRPr lang="tr-TR" sz="2400" dirty="0" smtClean="0"/>
          </a:p>
          <a:p>
            <a:pPr algn="ctr"/>
            <a:endParaRPr lang="tr-TR" sz="2400" dirty="0"/>
          </a:p>
          <a:p>
            <a:pPr algn="ctr"/>
            <a:r>
              <a:rPr lang="tr-TR" sz="2400" dirty="0" smtClean="0"/>
              <a:t>(</a:t>
            </a:r>
            <a:r>
              <a:rPr lang="tr-TR" sz="2400" dirty="0"/>
              <a:t>Bir şeyden ne kadar kaçınırsanız o kadar onun etkisinde kalırsınız; o kaçınmak istediğiniz şeyi ne kadar arzularsanız o kadar da ondan uzaklaşmış olursunuz)</a:t>
            </a:r>
            <a:endParaRPr lang="tr-TR" sz="4400" dirty="0"/>
          </a:p>
          <a:p>
            <a:pPr algn="ctr"/>
            <a:endParaRPr lang="tr-TR" sz="4400" dirty="0" smtClean="0"/>
          </a:p>
          <a:p>
            <a:endParaRPr lang="tr-TR" dirty="0"/>
          </a:p>
        </p:txBody>
      </p:sp>
    </p:spTree>
    <p:extLst>
      <p:ext uri="{BB962C8B-B14F-4D97-AF65-F5344CB8AC3E}">
        <p14:creationId xmlns:p14="http://schemas.microsoft.com/office/powerpoint/2010/main" val="383023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092883758"/>
              </p:ext>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457200" y="2868412"/>
            <a:ext cx="8013046" cy="3477875"/>
          </a:xfrm>
          <a:prstGeom prst="rect">
            <a:avLst/>
          </a:prstGeom>
          <a:noFill/>
        </p:spPr>
        <p:txBody>
          <a:bodyPr wrap="square" rtlCol="0">
            <a:spAutoFit/>
          </a:bodyPr>
          <a:lstStyle/>
          <a:p>
            <a:pPr marL="285750" indent="-285750" algn="just">
              <a:buFont typeface="Courier New" panose="02070309020205020404" pitchFamily="49" charset="0"/>
              <a:buChar char="o"/>
            </a:pPr>
            <a:r>
              <a:rPr lang="tr-TR" sz="2000" dirty="0" smtClean="0"/>
              <a:t>Yalnız </a:t>
            </a:r>
            <a:r>
              <a:rPr lang="tr-TR" sz="2000" dirty="0"/>
              <a:t>yürüdüğü zaman bayılmaktan korkan bir danışandan, yalnız yürüyerek bayılmak için çaba göstermesi </a:t>
            </a:r>
            <a:endParaRPr lang="tr-TR" sz="2000" dirty="0" smtClean="0"/>
          </a:p>
          <a:p>
            <a:pPr marL="285750" indent="-285750">
              <a:buFont typeface="Courier New" panose="02070309020205020404" pitchFamily="49" charset="0"/>
              <a:buChar char="o"/>
            </a:pPr>
            <a:endParaRPr lang="tr-TR" dirty="0" smtClean="0"/>
          </a:p>
          <a:p>
            <a:pPr marL="285750" indent="-285750" algn="just">
              <a:buFont typeface="Courier New" panose="02070309020205020404" pitchFamily="49" charset="0"/>
              <a:buChar char="o"/>
            </a:pPr>
            <a:r>
              <a:rPr lang="tr-TR" sz="2000" dirty="0" smtClean="0"/>
              <a:t>Yatağa </a:t>
            </a:r>
            <a:r>
              <a:rPr lang="tr-TR" sz="2000" dirty="0"/>
              <a:t>yattığında uyumaya çalışmak yerine yatakta olabildiğince uyanık kalmaya </a:t>
            </a:r>
            <a:r>
              <a:rPr lang="tr-TR" sz="2000" dirty="0" smtClean="0"/>
              <a:t>çalışması</a:t>
            </a:r>
          </a:p>
          <a:p>
            <a:pPr marL="285750" indent="-285750">
              <a:buFont typeface="Courier New" panose="02070309020205020404" pitchFamily="49" charset="0"/>
              <a:buChar char="o"/>
            </a:pPr>
            <a:endParaRPr lang="tr-TR" sz="2000" dirty="0"/>
          </a:p>
          <a:p>
            <a:pPr marL="285750" indent="-285750" algn="just">
              <a:buFont typeface="Courier New" panose="02070309020205020404" pitchFamily="49" charset="0"/>
              <a:buChar char="o"/>
            </a:pPr>
            <a:r>
              <a:rPr lang="tr-TR" sz="2000" dirty="0"/>
              <a:t>Bu profesöre öylesine kötü bir kağıt vereceğim ki, günlerce kafası karışacak! Kağıdı tam bir laf salatasıyla dolduracağım ve sorulara kesinlikle ilgisiz cevaplar </a:t>
            </a:r>
            <a:r>
              <a:rPr lang="tr-TR" sz="2000" dirty="0" smtClean="0"/>
              <a:t>yazacağım. Bu</a:t>
            </a:r>
            <a:r>
              <a:rPr lang="tr-TR" sz="2000" dirty="0"/>
              <a:t>, onun meslek hayatında aldığı en aptalca kağıt olacak!</a:t>
            </a:r>
          </a:p>
          <a:p>
            <a:pPr marL="285750" indent="-285750">
              <a:buFont typeface="Courier New" panose="02070309020205020404" pitchFamily="49" charset="0"/>
              <a:buChar char="o"/>
            </a:pPr>
            <a:endParaRPr lang="tr-TR" sz="2400" dirty="0" smtClean="0"/>
          </a:p>
        </p:txBody>
      </p:sp>
    </p:spTree>
    <p:extLst>
      <p:ext uri="{BB962C8B-B14F-4D97-AF65-F5344CB8AC3E}">
        <p14:creationId xmlns:p14="http://schemas.microsoft.com/office/powerpoint/2010/main" val="16521641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457200" y="2868412"/>
            <a:ext cx="8013046" cy="3170099"/>
          </a:xfrm>
          <a:prstGeom prst="rect">
            <a:avLst/>
          </a:prstGeom>
          <a:noFill/>
        </p:spPr>
        <p:txBody>
          <a:bodyPr wrap="square" rtlCol="0">
            <a:spAutoFit/>
          </a:bodyPr>
          <a:lstStyle/>
          <a:p>
            <a:pPr marL="285750" indent="-285750" algn="just">
              <a:buFont typeface="Courier New" panose="02070309020205020404" pitchFamily="49" charset="0"/>
              <a:buChar char="o"/>
            </a:pPr>
            <a:r>
              <a:rPr lang="tr-TR" sz="2000" dirty="0"/>
              <a:t>K</a:t>
            </a:r>
            <a:r>
              <a:rPr lang="tr-TR" sz="2000" dirty="0" smtClean="0"/>
              <a:t>apıyı </a:t>
            </a:r>
            <a:r>
              <a:rPr lang="tr-TR" sz="2000" dirty="0"/>
              <a:t>on kere kontrol etmeye </a:t>
            </a:r>
            <a:r>
              <a:rPr lang="tr-TR" sz="2000" dirty="0" smtClean="0"/>
              <a:t>zorlanan kişi için, iki </a:t>
            </a:r>
            <a:r>
              <a:rPr lang="tr-TR" sz="2000" dirty="0"/>
              <a:t>dakika içinde kapıyı kaç kere kontrol edebileceğini görmesini, yeni bir rekor kırmaya çalışmasını </a:t>
            </a:r>
            <a:r>
              <a:rPr lang="tr-TR" sz="2000" dirty="0" smtClean="0"/>
              <a:t>istemek</a:t>
            </a:r>
          </a:p>
          <a:p>
            <a:pPr marL="285750" indent="-285750" algn="just">
              <a:buFont typeface="Courier New" panose="02070309020205020404" pitchFamily="49" charset="0"/>
              <a:buChar char="o"/>
            </a:pPr>
            <a:endParaRPr lang="tr-TR" sz="2000" dirty="0"/>
          </a:p>
          <a:p>
            <a:pPr marL="285750" indent="-285750" algn="just">
              <a:buFont typeface="Courier New" panose="02070309020205020404" pitchFamily="49" charset="0"/>
              <a:buChar char="o"/>
            </a:pPr>
            <a:r>
              <a:rPr lang="tr-TR" sz="2000" dirty="0" smtClean="0"/>
              <a:t>Ağladığını kimseye göstermek istemeyen kişi için, gözyaşlarının odasında birikerek göl oluşturduğunu hatta içinde balıklar yüzdüğünü görmesini istemek</a:t>
            </a:r>
          </a:p>
          <a:p>
            <a:pPr marL="285750" indent="-285750" algn="just">
              <a:buFont typeface="Courier New" panose="02070309020205020404" pitchFamily="49" charset="0"/>
              <a:buChar char="o"/>
            </a:pPr>
            <a:endParaRPr lang="tr-TR" sz="2000" dirty="0"/>
          </a:p>
          <a:p>
            <a:pPr marL="285750" indent="-285750" algn="just">
              <a:buFont typeface="Courier New" panose="02070309020205020404" pitchFamily="49" charset="0"/>
              <a:buChar char="o"/>
            </a:pPr>
            <a:r>
              <a:rPr lang="tr-TR" sz="2000" dirty="0" smtClean="0"/>
              <a:t>Ellerinin titremesinden rahatsız olan kişi için, bilinçli olarak bir süre boyunca ellerini hızla titretmeye çalışmasını istemek</a:t>
            </a:r>
            <a:endParaRPr lang="tr-TR" sz="2800" dirty="0" smtClean="0"/>
          </a:p>
        </p:txBody>
      </p:sp>
    </p:spTree>
    <p:extLst>
      <p:ext uri="{BB962C8B-B14F-4D97-AF65-F5344CB8AC3E}">
        <p14:creationId xmlns:p14="http://schemas.microsoft.com/office/powerpoint/2010/main" val="3015408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nvPr>
        </p:nvGraphicFramePr>
        <p:xfrm>
          <a:off x="-412218" y="1772816"/>
          <a:ext cx="8944657" cy="72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Unvan 2"/>
          <p:cNvSpPr>
            <a:spLocks noGrp="1"/>
          </p:cNvSpPr>
          <p:nvPr>
            <p:ph type="title"/>
          </p:nvPr>
        </p:nvSpPr>
        <p:spPr/>
        <p:txBody>
          <a:bodyPr/>
          <a:lstStyle/>
          <a:p>
            <a:endParaRPr lang="tr-TR"/>
          </a:p>
        </p:txBody>
      </p:sp>
      <p:sp>
        <p:nvSpPr>
          <p:cNvPr id="6" name="Yuvarlatılmış Dikdörtgen 5"/>
          <p:cNvSpPr/>
          <p:nvPr/>
        </p:nvSpPr>
        <p:spPr>
          <a:xfrm>
            <a:off x="435496" y="189660"/>
            <a:ext cx="8562884" cy="1216567"/>
          </a:xfrm>
          <a:prstGeom prst="roundRect">
            <a:avLst/>
          </a:prstGeom>
          <a:solidFill>
            <a:schemeClr val="accent3">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8" name="Metin kutusu 7"/>
          <p:cNvSpPr txBox="1"/>
          <p:nvPr/>
        </p:nvSpPr>
        <p:spPr>
          <a:xfrm>
            <a:off x="1279971" y="444000"/>
            <a:ext cx="6873933" cy="707886"/>
          </a:xfrm>
          <a:prstGeom prst="rect">
            <a:avLst/>
          </a:prstGeom>
          <a:noFill/>
        </p:spPr>
        <p:txBody>
          <a:bodyPr wrap="none" rtlCol="0">
            <a:spAutoFit/>
          </a:bodyPr>
          <a:lstStyle/>
          <a:p>
            <a:r>
              <a:rPr lang="tr-TR" sz="4000" b="1" dirty="0" smtClean="0">
                <a:solidFill>
                  <a:schemeClr val="bg1"/>
                </a:solidFill>
              </a:rPr>
              <a:t>BEYİN ÜZERİNDE ETKİLİ YOLLAR</a:t>
            </a:r>
            <a:endParaRPr lang="tr-TR" sz="4000" b="1" dirty="0">
              <a:solidFill>
                <a:schemeClr val="bg1"/>
              </a:solidFill>
            </a:endParaRPr>
          </a:p>
        </p:txBody>
      </p:sp>
      <p:sp>
        <p:nvSpPr>
          <p:cNvPr id="2" name="Metin kutusu 1"/>
          <p:cNvSpPr txBox="1"/>
          <p:nvPr/>
        </p:nvSpPr>
        <p:spPr>
          <a:xfrm>
            <a:off x="457199" y="2868412"/>
            <a:ext cx="8075239" cy="3416320"/>
          </a:xfrm>
          <a:prstGeom prst="rect">
            <a:avLst/>
          </a:prstGeom>
          <a:noFill/>
        </p:spPr>
        <p:txBody>
          <a:bodyPr wrap="square" rtlCol="0">
            <a:spAutoFit/>
          </a:bodyPr>
          <a:lstStyle/>
          <a:p>
            <a:pPr marL="342900" indent="-342900" algn="just">
              <a:buFont typeface="Courier New" panose="02070309020205020404" pitchFamily="49" charset="0"/>
              <a:buChar char="o"/>
            </a:pPr>
            <a:r>
              <a:rPr lang="tr-TR" sz="2400" dirty="0" smtClean="0"/>
              <a:t>Heyecanlandığında kalbinin hızla atmasını istemeyen kişi için, bir süre boyunca kalbini ne kadar hızlı atacağını isteyerek kalp çarpıntısı oluşturmaya çalışmak</a:t>
            </a:r>
          </a:p>
          <a:p>
            <a:pPr marL="342900" indent="-342900" algn="just">
              <a:buFont typeface="Courier New" panose="02070309020205020404" pitchFamily="49" charset="0"/>
              <a:buChar char="o"/>
            </a:pPr>
            <a:endParaRPr lang="tr-TR" sz="2400" dirty="0"/>
          </a:p>
          <a:p>
            <a:pPr marL="342900" indent="-342900" algn="just">
              <a:buFont typeface="Courier New" panose="02070309020205020404" pitchFamily="49" charset="0"/>
              <a:buChar char="o"/>
            </a:pPr>
            <a:r>
              <a:rPr lang="tr-TR" sz="2400" dirty="0" smtClean="0"/>
              <a:t>Yüzünün kızaracağından endişe eden birisi için, makyajla yüzünü kızartıp kalabalığa çıkması yada bunu düşünmesi</a:t>
            </a:r>
          </a:p>
          <a:p>
            <a:pPr marL="342900" indent="-342900" algn="just">
              <a:buFont typeface="Courier New" panose="02070309020205020404" pitchFamily="49" charset="0"/>
              <a:buChar char="o"/>
            </a:pPr>
            <a:endParaRPr lang="tr-TR" sz="2400" dirty="0"/>
          </a:p>
          <a:p>
            <a:pPr marL="342900" indent="-342900" algn="just">
              <a:buFont typeface="Courier New" panose="02070309020205020404" pitchFamily="49" charset="0"/>
              <a:buChar char="o"/>
            </a:pPr>
            <a:r>
              <a:rPr lang="tr-TR" sz="2400" dirty="0" smtClean="0"/>
              <a:t>Koltukaltının terleyeceği endişesi olan biri için, </a:t>
            </a:r>
            <a:r>
              <a:rPr lang="tr-TR" sz="2400" dirty="0" err="1" smtClean="0"/>
              <a:t>tshirtünü</a:t>
            </a:r>
            <a:r>
              <a:rPr lang="tr-TR" sz="2400" dirty="0" smtClean="0"/>
              <a:t> suyla ıslatıp kalabalığa girmesi gibi</a:t>
            </a:r>
          </a:p>
        </p:txBody>
      </p:sp>
    </p:spTree>
    <p:extLst>
      <p:ext uri="{BB962C8B-B14F-4D97-AF65-F5344CB8AC3E}">
        <p14:creationId xmlns:p14="http://schemas.microsoft.com/office/powerpoint/2010/main" val="37849499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KİTAP ÖNERİLERİ</a:t>
            </a:r>
            <a:endParaRPr lang="tr-TR" b="1" dirty="0">
              <a:solidFill>
                <a:srgbClr val="FF0000"/>
              </a:solidFill>
            </a:endParaRPr>
          </a:p>
        </p:txBody>
      </p:sp>
      <p:pic>
        <p:nvPicPr>
          <p:cNvPr id="4" name="İçerik Yer Tutucus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266" r="18161"/>
          <a:stretch/>
        </p:blipFill>
        <p:spPr>
          <a:xfrm>
            <a:off x="395536" y="1446836"/>
            <a:ext cx="3456384" cy="4514308"/>
          </a:xfrm>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434973"/>
            <a:ext cx="3366255" cy="4514308"/>
          </a:xfrm>
          <a:prstGeom prst="rect">
            <a:avLst/>
          </a:prstGeom>
        </p:spPr>
      </p:pic>
    </p:spTree>
    <p:extLst>
      <p:ext uri="{BB962C8B-B14F-4D97-AF65-F5344CB8AC3E}">
        <p14:creationId xmlns:p14="http://schemas.microsoft.com/office/powerpoint/2010/main" val="110441148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KİTAP ÖNERİLERİ</a:t>
            </a:r>
            <a:endParaRPr lang="tr-TR" b="1" dirty="0">
              <a:solidFill>
                <a:srgbClr val="FF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7" y="1268760"/>
            <a:ext cx="2759433" cy="3970407"/>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901" y="2343829"/>
            <a:ext cx="2885168" cy="4478822"/>
          </a:xfrm>
          <a:prstGeom prst="rect">
            <a:avLst/>
          </a:prstGeom>
        </p:spPr>
      </p:pic>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l="17680" t="3666" r="16886" b="4710"/>
          <a:stretch/>
        </p:blipFill>
        <p:spPr>
          <a:xfrm>
            <a:off x="6117170" y="1264568"/>
            <a:ext cx="3012859" cy="3974599"/>
          </a:xfrm>
          <a:prstGeom prst="rect">
            <a:avLst/>
          </a:prstGeom>
        </p:spPr>
      </p:pic>
    </p:spTree>
    <p:extLst>
      <p:ext uri="{BB962C8B-B14F-4D97-AF65-F5344CB8AC3E}">
        <p14:creationId xmlns:p14="http://schemas.microsoft.com/office/powerpoint/2010/main" val="22846902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KİTAP ÖNERİLERİ</a:t>
            </a:r>
            <a:endParaRPr lang="tr-TR" b="1" dirty="0">
              <a:solidFill>
                <a:srgbClr val="FF0000"/>
              </a:solidFill>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l="17601" t="4640" r="17601" b="4640"/>
          <a:stretch/>
        </p:blipFill>
        <p:spPr>
          <a:xfrm>
            <a:off x="-12429" y="1417638"/>
            <a:ext cx="3491880" cy="4888633"/>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1417638"/>
            <a:ext cx="3648325" cy="4800533"/>
          </a:xfrm>
          <a:prstGeom prst="rect">
            <a:avLst/>
          </a:prstGeom>
        </p:spPr>
      </p:pic>
    </p:spTree>
    <p:extLst>
      <p:ext uri="{BB962C8B-B14F-4D97-AF65-F5344CB8AC3E}">
        <p14:creationId xmlns:p14="http://schemas.microsoft.com/office/powerpoint/2010/main" val="12321227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FİLM ÖNERİLERİ</a:t>
            </a:r>
            <a:endParaRPr lang="tr-TR" b="1" dirty="0">
              <a:solidFill>
                <a:srgbClr val="FF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28800"/>
            <a:ext cx="3779912" cy="5039883"/>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1628799"/>
            <a:ext cx="3851921" cy="5039883"/>
          </a:xfrm>
          <a:prstGeom prst="rect">
            <a:avLst/>
          </a:prstGeom>
        </p:spPr>
      </p:pic>
    </p:spTree>
    <p:extLst>
      <p:ext uri="{BB962C8B-B14F-4D97-AF65-F5344CB8AC3E}">
        <p14:creationId xmlns:p14="http://schemas.microsoft.com/office/powerpoint/2010/main" val="2316314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Öfkenin İfadesi</a:t>
            </a:r>
            <a:endParaRPr lang="tr-TR" dirty="0"/>
          </a:p>
        </p:txBody>
      </p:sp>
      <p:sp>
        <p:nvSpPr>
          <p:cNvPr id="3" name="İçerik Yer Tutucusu 2"/>
          <p:cNvSpPr>
            <a:spLocks noGrp="1"/>
          </p:cNvSpPr>
          <p:nvPr>
            <p:ph idx="1"/>
          </p:nvPr>
        </p:nvSpPr>
        <p:spPr>
          <a:xfrm>
            <a:off x="251520" y="1651660"/>
            <a:ext cx="5087895" cy="2562225"/>
          </a:xfrm>
        </p:spPr>
        <p:txBody>
          <a:bodyPr>
            <a:noAutofit/>
          </a:bodyPr>
          <a:lstStyle/>
          <a:p>
            <a:pPr marL="0" indent="0">
              <a:lnSpc>
                <a:spcPct val="200000"/>
              </a:lnSpc>
              <a:buNone/>
            </a:pPr>
            <a:r>
              <a:rPr lang="tr-TR" sz="1800" b="1" dirty="0" smtClean="0"/>
              <a:t>Saldırganlık İçermeyen Boyut</a:t>
            </a:r>
          </a:p>
          <a:p>
            <a:pPr>
              <a:lnSpc>
                <a:spcPct val="200000"/>
              </a:lnSpc>
            </a:pPr>
            <a:r>
              <a:rPr lang="tr-TR" sz="1800" dirty="0" smtClean="0"/>
              <a:t>Öfke </a:t>
            </a:r>
            <a:r>
              <a:rPr lang="tr-TR" sz="1800" dirty="0"/>
              <a:t>kontrolü ( öfkenin sakin, sabırlı bir biçimde kontrol edilmeye çalışılması</a:t>
            </a:r>
            <a:r>
              <a:rPr lang="tr-TR" sz="1800" dirty="0" smtClean="0"/>
              <a:t>),</a:t>
            </a:r>
          </a:p>
          <a:p>
            <a:pPr>
              <a:lnSpc>
                <a:spcPct val="200000"/>
              </a:lnSpc>
            </a:pPr>
            <a:r>
              <a:rPr lang="tr-TR" sz="1800" dirty="0"/>
              <a:t>M</a:t>
            </a:r>
            <a:r>
              <a:rPr lang="tr-TR" sz="1800" dirty="0" smtClean="0"/>
              <a:t>ola verme </a:t>
            </a:r>
            <a:r>
              <a:rPr lang="tr-TR" sz="1800" dirty="0"/>
              <a:t>(kişinin bir süre kendini soyutlayıp, sakinleşmeyi beklemesi) </a:t>
            </a:r>
            <a:endParaRPr lang="tr-TR" sz="1800" dirty="0" smtClean="0"/>
          </a:p>
          <a:p>
            <a:pPr>
              <a:lnSpc>
                <a:spcPct val="200000"/>
              </a:lnSpc>
            </a:pPr>
            <a:r>
              <a:rPr lang="tr-TR" sz="1800" dirty="0"/>
              <a:t>K</a:t>
            </a:r>
            <a:r>
              <a:rPr lang="tr-TR" sz="1800" dirty="0" smtClean="0"/>
              <a:t>arşılıklı </a:t>
            </a:r>
            <a:r>
              <a:rPr lang="tr-TR" sz="1800" dirty="0"/>
              <a:t>iletişim (anlaşmazlık yaratan konuyu çözümlemek için karşıdakini dinlemek) </a:t>
            </a:r>
            <a:endParaRPr lang="tr-TR" sz="1800" b="1" dirty="0" smtClean="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8598" y="3063343"/>
            <a:ext cx="3094210" cy="2308757"/>
          </a:xfrm>
          <a:prstGeom prst="rect">
            <a:avLst/>
          </a:prstGeom>
        </p:spPr>
      </p:pic>
    </p:spTree>
    <p:extLst>
      <p:ext uri="{BB962C8B-B14F-4D97-AF65-F5344CB8AC3E}">
        <p14:creationId xmlns:p14="http://schemas.microsoft.com/office/powerpoint/2010/main" val="32798316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rgbClr val="FF0000"/>
                </a:solidFill>
              </a:rPr>
              <a:t>FİLM ÖNERİLERİ</a:t>
            </a:r>
            <a:endParaRPr lang="tr-TR" b="1" dirty="0">
              <a:solidFill>
                <a:srgbClr val="FF0000"/>
              </a:solidFill>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17638"/>
            <a:ext cx="2825413" cy="395557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780928"/>
            <a:ext cx="2718048" cy="4077072"/>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7612" y="1417638"/>
            <a:ext cx="3056388" cy="3955578"/>
          </a:xfrm>
          <a:prstGeom prst="rect">
            <a:avLst/>
          </a:prstGeom>
        </p:spPr>
      </p:pic>
    </p:spTree>
    <p:extLst>
      <p:ext uri="{BB962C8B-B14F-4D97-AF65-F5344CB8AC3E}">
        <p14:creationId xmlns:p14="http://schemas.microsoft.com/office/powerpoint/2010/main" val="13619485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08720"/>
            <a:ext cx="8245121" cy="5793040"/>
          </a:xfrm>
          <a:prstGeom prst="rect">
            <a:avLst/>
          </a:prstGeom>
        </p:spPr>
      </p:pic>
      <p:sp>
        <p:nvSpPr>
          <p:cNvPr id="6" name="Metin kutusu 5"/>
          <p:cNvSpPr txBox="1"/>
          <p:nvPr/>
        </p:nvSpPr>
        <p:spPr>
          <a:xfrm>
            <a:off x="1881830" y="188640"/>
            <a:ext cx="5416547" cy="523220"/>
          </a:xfrm>
          <a:prstGeom prst="rect">
            <a:avLst/>
          </a:prstGeom>
          <a:noFill/>
        </p:spPr>
        <p:txBody>
          <a:bodyPr wrap="none" rtlCol="0">
            <a:spAutoFit/>
          </a:bodyPr>
          <a:lstStyle/>
          <a:p>
            <a:r>
              <a:rPr lang="tr-TR" sz="2800" b="1" dirty="0" smtClean="0">
                <a:solidFill>
                  <a:srgbClr val="FF0000"/>
                </a:solidFill>
              </a:rPr>
              <a:t>ÖZŞEFKAT HAKKINDA ÖNERİ VİDEO</a:t>
            </a:r>
            <a:endParaRPr lang="tr-TR" sz="2800" b="1" dirty="0">
              <a:solidFill>
                <a:srgbClr val="FF0000"/>
              </a:solidFill>
            </a:endParaRPr>
          </a:p>
        </p:txBody>
      </p:sp>
    </p:spTree>
    <p:extLst>
      <p:ext uri="{BB962C8B-B14F-4D97-AF65-F5344CB8AC3E}">
        <p14:creationId xmlns:p14="http://schemas.microsoft.com/office/powerpoint/2010/main" val="24798031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2636912"/>
            <a:ext cx="8229600" cy="4525963"/>
          </a:xfrm>
        </p:spPr>
        <p:txBody>
          <a:bodyPr>
            <a:normAutofit/>
          </a:bodyPr>
          <a:lstStyle/>
          <a:p>
            <a:pPr marL="0" indent="0">
              <a:buNone/>
            </a:pPr>
            <a:r>
              <a:rPr lang="tr-TR" sz="4400" dirty="0" smtClean="0">
                <a:solidFill>
                  <a:schemeClr val="accent6">
                    <a:lumMod val="75000"/>
                  </a:schemeClr>
                </a:solidFill>
              </a:rPr>
              <a:t>Sonuna kadar sabırla dinlediğiniz için teşekkür ederim.</a:t>
            </a:r>
            <a:endParaRPr lang="tr-TR" sz="4400" dirty="0">
              <a:solidFill>
                <a:schemeClr val="accent6">
                  <a:lumMod val="75000"/>
                </a:schemeClr>
              </a:solidFill>
            </a:endParaRPr>
          </a:p>
        </p:txBody>
      </p:sp>
    </p:spTree>
    <p:extLst>
      <p:ext uri="{BB962C8B-B14F-4D97-AF65-F5344CB8AC3E}">
        <p14:creationId xmlns:p14="http://schemas.microsoft.com/office/powerpoint/2010/main" val="364563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Öfkenin İfadesi</a:t>
            </a:r>
            <a:endParaRPr lang="tr-TR" dirty="0"/>
          </a:p>
        </p:txBody>
      </p:sp>
      <p:sp>
        <p:nvSpPr>
          <p:cNvPr id="3" name="İçerik Yer Tutucusu 2"/>
          <p:cNvSpPr>
            <a:spLocks noGrp="1"/>
          </p:cNvSpPr>
          <p:nvPr>
            <p:ph idx="1"/>
          </p:nvPr>
        </p:nvSpPr>
        <p:spPr>
          <a:xfrm>
            <a:off x="699962" y="1556792"/>
            <a:ext cx="3934385" cy="4111449"/>
          </a:xfrm>
        </p:spPr>
        <p:txBody>
          <a:bodyPr>
            <a:noAutofit/>
          </a:bodyPr>
          <a:lstStyle/>
          <a:p>
            <a:pPr>
              <a:lnSpc>
                <a:spcPct val="150000"/>
              </a:lnSpc>
            </a:pPr>
            <a:r>
              <a:rPr lang="tr-TR" sz="1800" dirty="0" smtClean="0"/>
              <a:t>Bebekler öfkelerini, kol sallayarak, nesneleri fırlatarak yada tekme atarak gösterirken</a:t>
            </a:r>
          </a:p>
          <a:p>
            <a:pPr>
              <a:lnSpc>
                <a:spcPct val="150000"/>
              </a:lnSpc>
            </a:pPr>
            <a:r>
              <a:rPr lang="tr-TR" sz="1800" dirty="0" smtClean="0"/>
              <a:t>3 yaşında kadar öfke nöbetlerinin arttığını </a:t>
            </a:r>
          </a:p>
          <a:p>
            <a:pPr>
              <a:lnSpc>
                <a:spcPct val="150000"/>
              </a:lnSpc>
            </a:pPr>
            <a:r>
              <a:rPr lang="tr-TR" sz="1800" dirty="0" smtClean="0"/>
              <a:t>3 yaş sonrası çocuğun dil gelişimi ile öfkenin azalması işlevselliğini göstermekte</a:t>
            </a:r>
          </a:p>
          <a:p>
            <a:pPr>
              <a:lnSpc>
                <a:spcPct val="150000"/>
              </a:lnSpc>
            </a:pPr>
            <a:r>
              <a:rPr lang="tr-TR" sz="1800" dirty="0"/>
              <a:t>D</a:t>
            </a:r>
            <a:r>
              <a:rPr lang="tr-TR" sz="1800" dirty="0" smtClean="0"/>
              <a:t>ilin </a:t>
            </a:r>
            <a:r>
              <a:rPr lang="tr-TR" sz="1800" dirty="0"/>
              <a:t>öfke nöbetleri üzerinde etkisinden çok bebeklerin dış dünyayı taklit ettikleri </a:t>
            </a:r>
            <a:r>
              <a:rPr lang="tr-TR" sz="1800" dirty="0" smtClean="0"/>
              <a:t>daha önemli görülmektedir.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347" y="2810741"/>
            <a:ext cx="4286250" cy="2857500"/>
          </a:xfrm>
          <a:prstGeom prst="rect">
            <a:avLst/>
          </a:prstGeom>
        </p:spPr>
      </p:pic>
    </p:spTree>
    <p:extLst>
      <p:ext uri="{BB962C8B-B14F-4D97-AF65-F5344CB8AC3E}">
        <p14:creationId xmlns:p14="http://schemas.microsoft.com/office/powerpoint/2010/main" val="3404697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Öfkeyi Yönetebilmek</a:t>
            </a:r>
            <a:endParaRPr lang="tr-TR" dirty="0"/>
          </a:p>
        </p:txBody>
      </p:sp>
      <p:sp>
        <p:nvSpPr>
          <p:cNvPr id="3" name="İçerik Yer Tutucusu 2"/>
          <p:cNvSpPr>
            <a:spLocks noGrp="1"/>
          </p:cNvSpPr>
          <p:nvPr>
            <p:ph idx="1"/>
          </p:nvPr>
        </p:nvSpPr>
        <p:spPr>
          <a:xfrm>
            <a:off x="866216" y="1772817"/>
            <a:ext cx="3273736" cy="3599284"/>
          </a:xfrm>
        </p:spPr>
        <p:txBody>
          <a:bodyPr>
            <a:normAutofit fontScale="77500" lnSpcReduction="20000"/>
          </a:bodyPr>
          <a:lstStyle/>
          <a:p>
            <a:pPr marL="0" indent="0">
              <a:lnSpc>
                <a:spcPct val="200000"/>
              </a:lnSpc>
              <a:buNone/>
            </a:pPr>
            <a:r>
              <a:rPr lang="tr-TR" b="1" dirty="0" smtClean="0"/>
              <a:t>1-Öfkenin Kabulü</a:t>
            </a:r>
          </a:p>
          <a:p>
            <a:pPr marL="0" indent="0">
              <a:lnSpc>
                <a:spcPct val="200000"/>
              </a:lnSpc>
              <a:buNone/>
            </a:pPr>
            <a:r>
              <a:rPr lang="tr-TR" dirty="0" smtClean="0"/>
              <a:t>Öfke ile baş etmede ilk olarak kişi öfkesini kabul edip bunu kendine itiraf etmeli</a:t>
            </a: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1446" y="2940627"/>
            <a:ext cx="4535055" cy="2550968"/>
          </a:xfrm>
          <a:prstGeom prst="rect">
            <a:avLst/>
          </a:prstGeom>
        </p:spPr>
      </p:pic>
    </p:spTree>
    <p:extLst>
      <p:ext uri="{BB962C8B-B14F-4D97-AF65-F5344CB8AC3E}">
        <p14:creationId xmlns:p14="http://schemas.microsoft.com/office/powerpoint/2010/main" val="2627571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Öfkeyi Yönetebilmek</a:t>
            </a:r>
          </a:p>
        </p:txBody>
      </p:sp>
      <p:sp>
        <p:nvSpPr>
          <p:cNvPr id="3" name="İçerik Yer Tutucusu 2"/>
          <p:cNvSpPr>
            <a:spLocks noGrp="1"/>
          </p:cNvSpPr>
          <p:nvPr>
            <p:ph idx="1"/>
          </p:nvPr>
        </p:nvSpPr>
        <p:spPr>
          <a:xfrm>
            <a:off x="866216" y="1772816"/>
            <a:ext cx="3489760" cy="3947379"/>
          </a:xfrm>
        </p:spPr>
        <p:txBody>
          <a:bodyPr>
            <a:normAutofit fontScale="70000" lnSpcReduction="20000"/>
          </a:bodyPr>
          <a:lstStyle/>
          <a:p>
            <a:pPr marL="0" indent="0">
              <a:lnSpc>
                <a:spcPct val="200000"/>
              </a:lnSpc>
              <a:buNone/>
            </a:pPr>
            <a:r>
              <a:rPr lang="tr-TR" b="1" dirty="0" smtClean="0"/>
              <a:t>2-Öfkenin Kaynağını Bulmak</a:t>
            </a:r>
          </a:p>
          <a:p>
            <a:pPr marL="0" indent="0">
              <a:lnSpc>
                <a:spcPct val="200000"/>
              </a:lnSpc>
              <a:buNone/>
            </a:pPr>
            <a:r>
              <a:rPr lang="tr-TR" dirty="0" smtClean="0"/>
              <a:t>Öfke çok </a:t>
            </a:r>
            <a:r>
              <a:rPr lang="tr-TR" dirty="0"/>
              <a:t>güçlü, kişiye zarar verecek insanlara yönelik </a:t>
            </a:r>
            <a:r>
              <a:rPr lang="tr-TR" dirty="0" smtClean="0"/>
              <a:t>olduğunda, kendisine başka kaynaklar aramaya başlar. Buna «yer değiştirme» denir. </a:t>
            </a:r>
          </a:p>
          <a:p>
            <a:pPr marL="0" indent="0">
              <a:lnSpc>
                <a:spcPct val="200000"/>
              </a:lnSpc>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265" y="2916383"/>
            <a:ext cx="3938154" cy="2803813"/>
          </a:xfrm>
          <a:prstGeom prst="rect">
            <a:avLst/>
          </a:prstGeom>
        </p:spPr>
      </p:pic>
    </p:spTree>
    <p:extLst>
      <p:ext uri="{BB962C8B-B14F-4D97-AF65-F5344CB8AC3E}">
        <p14:creationId xmlns:p14="http://schemas.microsoft.com/office/powerpoint/2010/main" val="447873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3369</TotalTime>
  <Words>2570</Words>
  <Application>Microsoft Office PowerPoint</Application>
  <PresentationFormat>Ekran Gösterisi (4:3)</PresentationFormat>
  <Paragraphs>417</Paragraphs>
  <Slides>62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62</vt:i4>
      </vt:variant>
    </vt:vector>
  </HeadingPairs>
  <TitlesOfParts>
    <vt:vector size="67" baseType="lpstr">
      <vt:lpstr>Arial</vt:lpstr>
      <vt:lpstr>Calibri</vt:lpstr>
      <vt:lpstr>Courier New</vt:lpstr>
      <vt:lpstr>Wingdings</vt:lpstr>
      <vt:lpstr>Ofis Teması</vt:lpstr>
      <vt:lpstr>STRES VE ÖFKE YÖNETİMİ</vt:lpstr>
      <vt:lpstr>ÖFKE</vt:lpstr>
      <vt:lpstr>Öfke Nasıl Oluşur? </vt:lpstr>
      <vt:lpstr>Öfke Nasıl Oluşur? </vt:lpstr>
      <vt:lpstr>Öfkenin İfadesi</vt:lpstr>
      <vt:lpstr>Öfkenin İfadesi</vt:lpstr>
      <vt:lpstr>Öfkenin İfadesi</vt:lpstr>
      <vt:lpstr>Öfkeyi Yönetebilmek</vt:lpstr>
      <vt:lpstr>Öfkeyi Yönetebilmek</vt:lpstr>
      <vt:lpstr>Öfkeyi Yönetebilmek</vt:lpstr>
      <vt:lpstr>Öfkeyi Yönetebilmek</vt:lpstr>
      <vt:lpstr>Öfkeyi O Anda Kontrol Etmek</vt:lpstr>
      <vt:lpstr>Öfkeyi O Anda Kontrol Etmek</vt:lpstr>
      <vt:lpstr>Öfkeyi O Anda Kontrol Etmek</vt:lpstr>
      <vt:lpstr>Öfkeyi O Anda Kontrol Etmek</vt:lpstr>
      <vt:lpstr>PowerPoint Sunusu</vt:lpstr>
      <vt:lpstr>PowerPoint Sunusu</vt:lpstr>
      <vt:lpstr>PowerPoint Sunusu</vt:lpstr>
      <vt:lpstr>PowerPoint Sunusu</vt:lpstr>
      <vt:lpstr>Stresin Olumsuz Etkileri</vt:lpstr>
      <vt:lpstr>Stresin Olumsuz Etkileri</vt:lpstr>
      <vt:lpstr>Stresin Olumsuz Etkileri</vt:lpstr>
      <vt:lpstr>Stresin Olumsuz Etkileri</vt:lpstr>
      <vt:lpstr>Stresle Baş Etmede Etkisiz Yollar</vt:lpstr>
      <vt:lpstr>PowerPoint Sunusu</vt:lpstr>
      <vt:lpstr>Stresle Baş Etmede Etkisiz Yollar</vt:lpstr>
      <vt:lpstr>PowerPoint Sunusu</vt:lpstr>
      <vt:lpstr>PowerPoint Sunusu</vt:lpstr>
      <vt:lpstr>İş Yerinde Strese Neden Olan Etkenler</vt:lpstr>
      <vt:lpstr>Stresin Örgüte Etkileri</vt:lpstr>
      <vt:lpstr>STRESLE BAŞ ETMEDE ETKİLİ YOLLAR</vt:lpstr>
      <vt:lpstr>STRESLE BAŞ ETMEDE ETKİLİ YOLLAR</vt:lpstr>
      <vt:lpstr>STRESLE BAŞ ETMEDE ETKİLİ YOLLAR</vt:lpstr>
      <vt:lpstr>STRESLE BAŞ ETMEDE ETKİLİ YOLLAR</vt:lpstr>
      <vt:lpstr>STRESLE BAŞ ETMEDE ETKİLİ YOLLAR</vt:lpstr>
      <vt:lpstr>STRESLE BAŞ ETMEDE ETKİLİ YOLLAR</vt:lpstr>
      <vt:lpstr>STRESLE BAŞ ETMEDE ETKİLİ YOLLAR</vt:lpstr>
      <vt:lpstr>STRESLE BAŞ ETMEDE ETKİLİ YOLLAR</vt:lpstr>
      <vt:lpstr>STRESLE BAŞ ETMEDE ETKİLİ YOLLAR</vt:lpstr>
      <vt:lpstr>BEYİN ÜZERİNDE ETKİLİ YOLLAR</vt:lpstr>
      <vt:lpstr>Olumlu-Olumsuz Düşünce Örnekleri</vt:lpstr>
      <vt:lpstr>Olumlu-Olumsuz Düşünce Örnekleri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KİTAP ÖNERİLERİ</vt:lpstr>
      <vt:lpstr>KİTAP ÖNERİLERİ</vt:lpstr>
      <vt:lpstr>KİTAP ÖNERİLERİ</vt:lpstr>
      <vt:lpstr>FİLM ÖNERİLERİ</vt:lpstr>
      <vt:lpstr>FİLM ÖNERİLERİ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 VE BAŞA ÇIKMA YOLLARI</dc:title>
  <cp:lastModifiedBy>user</cp:lastModifiedBy>
  <cp:revision>208</cp:revision>
  <dcterms:modified xsi:type="dcterms:W3CDTF">2023-02-06T10:15:13Z</dcterms:modified>
</cp:coreProperties>
</file>