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39"/>
  </p:notesMasterIdLst>
  <p:sldIdLst>
    <p:sldId id="269" r:id="rId2"/>
    <p:sldId id="268" r:id="rId3"/>
    <p:sldId id="270" r:id="rId4"/>
    <p:sldId id="271" r:id="rId5"/>
    <p:sldId id="272" r:id="rId6"/>
    <p:sldId id="266" r:id="rId7"/>
    <p:sldId id="257" r:id="rId8"/>
    <p:sldId id="258" r:id="rId9"/>
    <p:sldId id="267" r:id="rId10"/>
    <p:sldId id="259" r:id="rId11"/>
    <p:sldId id="264" r:id="rId12"/>
    <p:sldId id="260" r:id="rId13"/>
    <p:sldId id="280" r:id="rId14"/>
    <p:sldId id="275" r:id="rId15"/>
    <p:sldId id="285" r:id="rId16"/>
    <p:sldId id="278" r:id="rId17"/>
    <p:sldId id="279" r:id="rId18"/>
    <p:sldId id="281" r:id="rId19"/>
    <p:sldId id="284" r:id="rId20"/>
    <p:sldId id="282" r:id="rId21"/>
    <p:sldId id="276" r:id="rId22"/>
    <p:sldId id="283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265" r:id="rId3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660"/>
  </p:normalViewPr>
  <p:slideViewPr>
    <p:cSldViewPr>
      <p:cViewPr varScale="1">
        <p:scale>
          <a:sx n="72" d="100"/>
          <a:sy n="72" d="100"/>
        </p:scale>
        <p:origin x="140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9F4287-D87F-4B15-AFC2-BAB13D7E18A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5E97178-8E2C-44F3-B6C9-B491DACB66F4}">
      <dgm:prSet phldrT="[Metin]" custT="1"/>
      <dgm:spPr/>
      <dgm:t>
        <a:bodyPr/>
        <a:lstStyle/>
        <a:p>
          <a:r>
            <a:rPr lang="tr-TR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GTÜ TTO</a:t>
          </a:r>
          <a:endParaRPr lang="tr-TR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6A6F35-CFCC-44DF-8909-2B6ACDC8C476}" type="parTrans" cxnId="{2795A25D-4979-4F4B-B0D0-E55EE1C5A685}">
      <dgm:prSet/>
      <dgm:spPr/>
      <dgm:t>
        <a:bodyPr/>
        <a:lstStyle/>
        <a:p>
          <a:endParaRPr lang="tr-T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70D1BB-A6F0-45C0-9990-0CA977441CF7}" type="sibTrans" cxnId="{2795A25D-4979-4F4B-B0D0-E55EE1C5A685}">
      <dgm:prSet/>
      <dgm:spPr/>
      <dgm:t>
        <a:bodyPr/>
        <a:lstStyle/>
        <a:p>
          <a:endParaRPr lang="tr-T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618DD6-70C9-4C88-8B76-69911A6E4EB1}">
      <dgm:prSet phldrT="[Metin]" custT="1"/>
      <dgm:spPr/>
      <dgm:t>
        <a:bodyPr/>
        <a:lstStyle/>
        <a:p>
          <a:r>
            <a:rPr lang="tr-TR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Enstitüler</a:t>
          </a:r>
          <a:endParaRPr lang="tr-TR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CECA98-07FA-4791-8BED-E93910CF3C1E}" type="parTrans" cxnId="{A6F2CCA0-1130-4791-A5E0-5CDBFFBA3AB6}">
      <dgm:prSet custT="1"/>
      <dgm:spPr/>
      <dgm:t>
        <a:bodyPr/>
        <a:lstStyle/>
        <a:p>
          <a:endParaRPr lang="tr-T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62225C-D2A9-4352-AC42-A1E359DED2C4}" type="sibTrans" cxnId="{A6F2CCA0-1130-4791-A5E0-5CDBFFBA3AB6}">
      <dgm:prSet/>
      <dgm:spPr/>
      <dgm:t>
        <a:bodyPr/>
        <a:lstStyle/>
        <a:p>
          <a:endParaRPr lang="tr-T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001851-1E07-46B3-9CD2-789B53677286}">
      <dgm:prSet phldrT="[Metin]" custT="1"/>
      <dgm:spPr/>
      <dgm:t>
        <a:bodyPr/>
        <a:lstStyle/>
        <a:p>
          <a:r>
            <a:rPr lang="tr-TR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Laboratuvarlar</a:t>
          </a:r>
          <a:endParaRPr lang="tr-TR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9608C9-7287-4BE8-B97A-039CB13F1808}" type="parTrans" cxnId="{6BF1E5D2-0CBD-481F-B256-5A9B89FE34B3}">
      <dgm:prSet custT="1"/>
      <dgm:spPr/>
      <dgm:t>
        <a:bodyPr/>
        <a:lstStyle/>
        <a:p>
          <a:endParaRPr lang="tr-T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178062-9A10-4BD6-AAF7-DF4B3B3EF45D}" type="sibTrans" cxnId="{6BF1E5D2-0CBD-481F-B256-5A9B89FE34B3}">
      <dgm:prSet/>
      <dgm:spPr/>
      <dgm:t>
        <a:bodyPr/>
        <a:lstStyle/>
        <a:p>
          <a:endParaRPr lang="tr-T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0294E0-EB12-4695-9DCD-91B545C33EDD}">
      <dgm:prSet phldrT="[Metin]" custT="1"/>
      <dgm:spPr/>
      <dgm:t>
        <a:bodyPr/>
        <a:lstStyle/>
        <a:p>
          <a:r>
            <a:rPr lang="tr-TR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Proje Destek Ofisi</a:t>
          </a:r>
          <a:endParaRPr lang="tr-TR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99CDA2-8775-4973-A4BC-521AE5CBEBB0}" type="parTrans" cxnId="{948E51EA-FC5A-4B21-A912-BCEA8CE7A6AF}">
      <dgm:prSet custT="1"/>
      <dgm:spPr/>
      <dgm:t>
        <a:bodyPr/>
        <a:lstStyle/>
        <a:p>
          <a:endParaRPr lang="tr-T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8B0F5E-A2BD-481B-8983-2D4FBD94AAE2}" type="sibTrans" cxnId="{948E51EA-FC5A-4B21-A912-BCEA8CE7A6AF}">
      <dgm:prSet/>
      <dgm:spPr/>
      <dgm:t>
        <a:bodyPr/>
        <a:lstStyle/>
        <a:p>
          <a:endParaRPr lang="tr-T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2CBC8D-1A24-4453-83DD-D2700D080C4F}">
      <dgm:prSet phldrT="[Metin]" phldr="1"/>
      <dgm:spPr/>
      <dgm:t>
        <a:bodyPr/>
        <a:lstStyle/>
        <a:p>
          <a:endParaRPr lang="tr-TR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CBCBEB-DA3D-4470-AEC9-598C69E048F7}" type="parTrans" cxnId="{59A0B0FB-0EE6-411A-8F27-D0934E871286}">
      <dgm:prSet/>
      <dgm:spPr/>
      <dgm:t>
        <a:bodyPr/>
        <a:lstStyle/>
        <a:p>
          <a:endParaRPr lang="tr-T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65B9E9-C004-41BD-9322-F498D5E32B10}" type="sibTrans" cxnId="{59A0B0FB-0EE6-411A-8F27-D0934E871286}">
      <dgm:prSet/>
      <dgm:spPr/>
      <dgm:t>
        <a:bodyPr/>
        <a:lstStyle/>
        <a:p>
          <a:endParaRPr lang="tr-T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007A7A-7FBC-4A2A-AEED-8A3A087CA7B5}">
      <dgm:prSet phldrT="[Metin]"/>
      <dgm:spPr/>
      <dgm:t>
        <a:bodyPr/>
        <a:lstStyle/>
        <a:p>
          <a:endParaRPr lang="tr-TR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7FCA0D-4967-419B-868C-EA351A46B171}" type="parTrans" cxnId="{04C3D136-C61A-474E-A0C9-3290950256AB}">
      <dgm:prSet/>
      <dgm:spPr/>
      <dgm:t>
        <a:bodyPr/>
        <a:lstStyle/>
        <a:p>
          <a:endParaRPr lang="tr-T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1B61FF-A7A8-4722-B835-05D0E206468A}" type="sibTrans" cxnId="{04C3D136-C61A-474E-A0C9-3290950256AB}">
      <dgm:prSet/>
      <dgm:spPr/>
      <dgm:t>
        <a:bodyPr/>
        <a:lstStyle/>
        <a:p>
          <a:endParaRPr lang="tr-T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0CC901-10BC-46F8-824C-0289D0AFA4E3}">
      <dgm:prSet phldrT="[Metin]"/>
      <dgm:spPr/>
      <dgm:t>
        <a:bodyPr/>
        <a:lstStyle/>
        <a:p>
          <a:endParaRPr lang="tr-TR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908B7D-BB06-48A2-A5A0-715157AF249A}" type="parTrans" cxnId="{F9D43D18-041E-4EF6-9258-DE8979EDE00A}">
      <dgm:prSet/>
      <dgm:spPr/>
      <dgm:t>
        <a:bodyPr/>
        <a:lstStyle/>
        <a:p>
          <a:endParaRPr lang="tr-T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B64584-0A72-41E3-89E1-B58275D09232}" type="sibTrans" cxnId="{F9D43D18-041E-4EF6-9258-DE8979EDE00A}">
      <dgm:prSet/>
      <dgm:spPr/>
      <dgm:t>
        <a:bodyPr/>
        <a:lstStyle/>
        <a:p>
          <a:endParaRPr lang="tr-T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B47E1D-6666-47D7-8F9A-5BDB6BD75D55}">
      <dgm:prSet phldrT="[Metin]"/>
      <dgm:spPr/>
      <dgm:t>
        <a:bodyPr/>
        <a:lstStyle/>
        <a:p>
          <a:endParaRPr lang="tr-TR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C66763-2BEA-42B5-BA99-3679FDA9E114}" type="parTrans" cxnId="{C09FC3B5-0833-44E7-B730-30CAB683EC5B}">
      <dgm:prSet/>
      <dgm:spPr/>
      <dgm:t>
        <a:bodyPr/>
        <a:lstStyle/>
        <a:p>
          <a:endParaRPr lang="tr-T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663CB6-CD67-40A5-8AF4-3FBB49EC8381}" type="sibTrans" cxnId="{C09FC3B5-0833-44E7-B730-30CAB683EC5B}">
      <dgm:prSet/>
      <dgm:spPr/>
      <dgm:t>
        <a:bodyPr/>
        <a:lstStyle/>
        <a:p>
          <a:endParaRPr lang="tr-T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26568E-E4F9-484A-AB2D-521DE8940EC9}">
      <dgm:prSet phldrT="[Metin]"/>
      <dgm:spPr/>
      <dgm:t>
        <a:bodyPr/>
        <a:lstStyle/>
        <a:p>
          <a:endParaRPr lang="tr-TR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70DFD4-0319-4335-BB40-0572FCF25F0A}" type="parTrans" cxnId="{18EB8EF5-ECD0-45EE-9842-D5AD3726FA60}">
      <dgm:prSet/>
      <dgm:spPr/>
      <dgm:t>
        <a:bodyPr/>
        <a:lstStyle/>
        <a:p>
          <a:endParaRPr lang="tr-T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7E52C2-5A7E-4BB2-8D6F-D2E0AFC3961A}" type="sibTrans" cxnId="{18EB8EF5-ECD0-45EE-9842-D5AD3726FA60}">
      <dgm:prSet/>
      <dgm:spPr/>
      <dgm:t>
        <a:bodyPr/>
        <a:lstStyle/>
        <a:p>
          <a:endParaRPr lang="tr-T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4996ED-000D-4119-BD8E-E7CF397B44E2}">
      <dgm:prSet phldrT="[Metin]" custT="1"/>
      <dgm:spPr/>
      <dgm:t>
        <a:bodyPr/>
        <a:lstStyle/>
        <a:p>
          <a:r>
            <a:rPr lang="tr-TR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Strateji Geliştirme D. B.</a:t>
          </a:r>
          <a:endParaRPr lang="tr-TR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024014-1ECB-4599-9915-48AB52A2B634}" type="parTrans" cxnId="{3512E67D-8213-4D50-9C62-08C22E69A34E}">
      <dgm:prSet custT="1"/>
      <dgm:spPr/>
      <dgm:t>
        <a:bodyPr/>
        <a:lstStyle/>
        <a:p>
          <a:endParaRPr lang="tr-T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84C0F1-44FD-491B-8300-A753DE75BE4E}" type="sibTrans" cxnId="{3512E67D-8213-4D50-9C62-08C22E69A34E}">
      <dgm:prSet/>
      <dgm:spPr/>
      <dgm:t>
        <a:bodyPr/>
        <a:lstStyle/>
        <a:p>
          <a:endParaRPr lang="tr-T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2A726B-B2C4-45E2-B8D8-1211F4CDE0A2}">
      <dgm:prSet phldrT="[Metin]"/>
      <dgm:spPr/>
      <dgm:t>
        <a:bodyPr/>
        <a:lstStyle/>
        <a:p>
          <a:endParaRPr lang="tr-TR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A2ACBC-AA74-4536-A921-280C4777A1A7}" type="parTrans" cxnId="{D8EA9CBD-278A-4E46-BCED-8D886A9A8CEF}">
      <dgm:prSet/>
      <dgm:spPr/>
      <dgm:t>
        <a:bodyPr/>
        <a:lstStyle/>
        <a:p>
          <a:endParaRPr lang="tr-T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352FDF-B96F-49C1-8989-D8B8FCF7E0EF}" type="sibTrans" cxnId="{D8EA9CBD-278A-4E46-BCED-8D886A9A8CEF}">
      <dgm:prSet/>
      <dgm:spPr/>
      <dgm:t>
        <a:bodyPr/>
        <a:lstStyle/>
        <a:p>
          <a:endParaRPr lang="tr-T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214654-56B8-4810-B036-02F68E220A30}">
      <dgm:prSet phldrT="[Metin]"/>
      <dgm:spPr/>
      <dgm:t>
        <a:bodyPr/>
        <a:lstStyle/>
        <a:p>
          <a:endParaRPr lang="tr-TR"/>
        </a:p>
      </dgm:t>
    </dgm:pt>
    <dgm:pt modelId="{64AEA804-88A2-4F1B-8340-642E66507E4A}" type="parTrans" cxnId="{0D2C5A76-BD23-460A-8DF9-83EE0FBA92DE}">
      <dgm:prSet/>
      <dgm:spPr/>
      <dgm:t>
        <a:bodyPr/>
        <a:lstStyle/>
        <a:p>
          <a:endParaRPr lang="tr-T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221278-D446-46CF-9D7C-B9B655A78780}" type="sibTrans" cxnId="{0D2C5A76-BD23-460A-8DF9-83EE0FBA92DE}">
      <dgm:prSet/>
      <dgm:spPr/>
      <dgm:t>
        <a:bodyPr/>
        <a:lstStyle/>
        <a:p>
          <a:endParaRPr lang="tr-T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69F8A1-7F99-49A2-9CE4-07CA034944E8}">
      <dgm:prSet phldrT="[Metin]" custT="1"/>
      <dgm:spPr/>
      <dgm:t>
        <a:bodyPr/>
        <a:lstStyle/>
        <a:p>
          <a:r>
            <a:rPr lang="tr-TR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Hukuk Müşavirliği</a:t>
          </a:r>
          <a:endParaRPr lang="tr-TR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FCFDCA-D9D4-475A-B91C-84FABCF6D383}" type="parTrans" cxnId="{B7D8CCE8-B1A8-4852-96F1-B1D2174801A2}">
      <dgm:prSet custT="1"/>
      <dgm:spPr/>
      <dgm:t>
        <a:bodyPr/>
        <a:lstStyle/>
        <a:p>
          <a:endParaRPr lang="tr-T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1C539D-BD35-4A45-AE9C-220CE069C169}" type="sibTrans" cxnId="{B7D8CCE8-B1A8-4852-96F1-B1D2174801A2}">
      <dgm:prSet/>
      <dgm:spPr/>
      <dgm:t>
        <a:bodyPr/>
        <a:lstStyle/>
        <a:p>
          <a:endParaRPr lang="tr-T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6E12C1-5BAE-4FF5-926A-B35439F26907}">
      <dgm:prSet phldrT="[Metin]"/>
      <dgm:spPr/>
      <dgm:t>
        <a:bodyPr/>
        <a:lstStyle/>
        <a:p>
          <a:endParaRPr lang="tr-TR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B36C7B-83D0-42C3-A02E-D4B86D4CA6E5}" type="parTrans" cxnId="{07076F2F-CC0E-4FAA-879F-300CFB27C95C}">
      <dgm:prSet/>
      <dgm:spPr/>
      <dgm:t>
        <a:bodyPr/>
        <a:lstStyle/>
        <a:p>
          <a:endParaRPr lang="tr-T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EF5709-3675-4613-81F0-BC7299781202}" type="sibTrans" cxnId="{07076F2F-CC0E-4FAA-879F-300CFB27C95C}">
      <dgm:prSet/>
      <dgm:spPr/>
      <dgm:t>
        <a:bodyPr/>
        <a:lstStyle/>
        <a:p>
          <a:endParaRPr lang="tr-T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FA635D-3346-4499-9DA9-E32C27E7916C}">
      <dgm:prSet phldrT="[Metin]" custT="1"/>
      <dgm:spPr/>
      <dgm:t>
        <a:bodyPr/>
        <a:lstStyle/>
        <a:p>
          <a:r>
            <a:rPr lang="tr-TR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Araştırma Merkezleri</a:t>
          </a:r>
          <a:endParaRPr lang="tr-TR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0844A1-C00D-494A-BC66-8573826D43BB}" type="parTrans" cxnId="{22AA9A82-5061-4CED-9CBC-18153239C4C7}">
      <dgm:prSet custT="1"/>
      <dgm:spPr/>
      <dgm:t>
        <a:bodyPr/>
        <a:lstStyle/>
        <a:p>
          <a:endParaRPr lang="tr-T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E50E3E-66C3-4830-96D7-87CA57604B14}" type="sibTrans" cxnId="{22AA9A82-5061-4CED-9CBC-18153239C4C7}">
      <dgm:prSet/>
      <dgm:spPr/>
      <dgm:t>
        <a:bodyPr/>
        <a:lstStyle/>
        <a:p>
          <a:endParaRPr lang="tr-T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3CF2F7-8ABD-4F94-BB16-4368B248941D}">
      <dgm:prSet phldrT="[Metin]" custT="1"/>
      <dgm:spPr/>
      <dgm:t>
        <a:bodyPr/>
        <a:lstStyle/>
        <a:p>
          <a:r>
            <a:rPr lang="tr-TR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İdari ve Mali İşler D. B.</a:t>
          </a:r>
          <a:endParaRPr lang="tr-TR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443882-9418-45F1-88EF-D50167030E11}" type="parTrans" cxnId="{BC6E0B0F-9444-4F94-82C3-874E56D4B9D9}">
      <dgm:prSet custT="1"/>
      <dgm:spPr/>
      <dgm:t>
        <a:bodyPr/>
        <a:lstStyle/>
        <a:p>
          <a:endParaRPr lang="tr-T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3EBAF8-DDBC-4FAA-8EA7-B2C2F61FD4B0}" type="sibTrans" cxnId="{BC6E0B0F-9444-4F94-82C3-874E56D4B9D9}">
      <dgm:prSet/>
      <dgm:spPr/>
      <dgm:t>
        <a:bodyPr/>
        <a:lstStyle/>
        <a:p>
          <a:endParaRPr lang="tr-T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2CA51B-5DDF-4DCB-8E2A-8F4ECD2FB81E}">
      <dgm:prSet phldrT="[Metin]" custT="1"/>
      <dgm:spPr/>
      <dgm:t>
        <a:bodyPr/>
        <a:lstStyle/>
        <a:p>
          <a:r>
            <a:rPr lang="tr-TR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Öğrenci konseyi</a:t>
          </a:r>
          <a:endParaRPr lang="tr-TR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AAF579-3EA3-4E4B-8A9E-6B6C2346844F}" type="parTrans" cxnId="{DAF62306-D696-494C-82C5-CCA614227964}">
      <dgm:prSet custT="1"/>
      <dgm:spPr/>
      <dgm:t>
        <a:bodyPr/>
        <a:lstStyle/>
        <a:p>
          <a:endParaRPr lang="tr-T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6C9CFC-C4AF-4DF0-B44D-42A0BAD19CBB}" type="sibTrans" cxnId="{DAF62306-D696-494C-82C5-CCA614227964}">
      <dgm:prSet/>
      <dgm:spPr/>
      <dgm:t>
        <a:bodyPr/>
        <a:lstStyle/>
        <a:p>
          <a:endParaRPr lang="tr-T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294590-7020-4861-AAF2-F26C9B9F7CC4}" type="pres">
      <dgm:prSet presAssocID="{9E9F4287-D87F-4B15-AFC2-BAB13D7E18A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92515AF-320E-4CA1-A0CA-74258390079C}" type="pres">
      <dgm:prSet presAssocID="{15E97178-8E2C-44F3-B6C9-B491DACB66F4}" presName="centerShape" presStyleLbl="node0" presStyleIdx="0" presStyleCnt="1"/>
      <dgm:spPr/>
      <dgm:t>
        <a:bodyPr/>
        <a:lstStyle/>
        <a:p>
          <a:endParaRPr lang="tr-TR"/>
        </a:p>
      </dgm:t>
    </dgm:pt>
    <dgm:pt modelId="{47735D30-5E0A-455E-84D0-17E5868B6423}" type="pres">
      <dgm:prSet presAssocID="{52CECA98-07FA-4791-8BED-E93910CF3C1E}" presName="parTrans" presStyleLbl="sibTrans2D1" presStyleIdx="0" presStyleCnt="8"/>
      <dgm:spPr/>
      <dgm:t>
        <a:bodyPr/>
        <a:lstStyle/>
        <a:p>
          <a:endParaRPr lang="tr-TR"/>
        </a:p>
      </dgm:t>
    </dgm:pt>
    <dgm:pt modelId="{4FB3F6E8-AF83-4D0A-B400-65E7DAA4F699}" type="pres">
      <dgm:prSet presAssocID="{52CECA98-07FA-4791-8BED-E93910CF3C1E}" presName="connectorText" presStyleLbl="sibTrans2D1" presStyleIdx="0" presStyleCnt="8"/>
      <dgm:spPr/>
      <dgm:t>
        <a:bodyPr/>
        <a:lstStyle/>
        <a:p>
          <a:endParaRPr lang="tr-TR"/>
        </a:p>
      </dgm:t>
    </dgm:pt>
    <dgm:pt modelId="{9688B666-3108-462A-973D-2DE0003EB877}" type="pres">
      <dgm:prSet presAssocID="{43618DD6-70C9-4C88-8B76-69911A6E4EB1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4056C0-29F9-4E2A-BCA5-FACFEDF08F1F}" type="pres">
      <dgm:prSet presAssocID="{409608C9-7287-4BE8-B97A-039CB13F1808}" presName="parTrans" presStyleLbl="sibTrans2D1" presStyleIdx="1" presStyleCnt="8"/>
      <dgm:spPr/>
      <dgm:t>
        <a:bodyPr/>
        <a:lstStyle/>
        <a:p>
          <a:endParaRPr lang="tr-TR"/>
        </a:p>
      </dgm:t>
    </dgm:pt>
    <dgm:pt modelId="{785D75A2-9DD3-40AA-B4A1-C95BE4B04384}" type="pres">
      <dgm:prSet presAssocID="{409608C9-7287-4BE8-B97A-039CB13F1808}" presName="connectorText" presStyleLbl="sibTrans2D1" presStyleIdx="1" presStyleCnt="8"/>
      <dgm:spPr/>
      <dgm:t>
        <a:bodyPr/>
        <a:lstStyle/>
        <a:p>
          <a:endParaRPr lang="tr-TR"/>
        </a:p>
      </dgm:t>
    </dgm:pt>
    <dgm:pt modelId="{15BE69B4-719F-460D-A682-0C98474F0BF3}" type="pres">
      <dgm:prSet presAssocID="{17001851-1E07-46B3-9CD2-789B53677286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500724-6675-4F6E-A517-0CFB778EE189}" type="pres">
      <dgm:prSet presAssocID="{6A99CDA2-8775-4973-A4BC-521AE5CBEBB0}" presName="parTrans" presStyleLbl="sibTrans2D1" presStyleIdx="2" presStyleCnt="8"/>
      <dgm:spPr/>
      <dgm:t>
        <a:bodyPr/>
        <a:lstStyle/>
        <a:p>
          <a:endParaRPr lang="tr-TR"/>
        </a:p>
      </dgm:t>
    </dgm:pt>
    <dgm:pt modelId="{C928F720-6695-4ECD-87DC-F114DBAE1FF7}" type="pres">
      <dgm:prSet presAssocID="{6A99CDA2-8775-4973-A4BC-521AE5CBEBB0}" presName="connectorText" presStyleLbl="sibTrans2D1" presStyleIdx="2" presStyleCnt="8"/>
      <dgm:spPr/>
      <dgm:t>
        <a:bodyPr/>
        <a:lstStyle/>
        <a:p>
          <a:endParaRPr lang="tr-TR"/>
        </a:p>
      </dgm:t>
    </dgm:pt>
    <dgm:pt modelId="{FA98C566-2066-4DFA-A05D-275E51D1CE7E}" type="pres">
      <dgm:prSet presAssocID="{BF0294E0-EB12-4695-9DCD-91B545C33ED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938F71-D482-4667-930E-9C5AFCA4C55A}" type="pres">
      <dgm:prSet presAssocID="{63024014-1ECB-4599-9915-48AB52A2B634}" presName="parTrans" presStyleLbl="sibTrans2D1" presStyleIdx="3" presStyleCnt="8"/>
      <dgm:spPr/>
      <dgm:t>
        <a:bodyPr/>
        <a:lstStyle/>
        <a:p>
          <a:endParaRPr lang="tr-TR"/>
        </a:p>
      </dgm:t>
    </dgm:pt>
    <dgm:pt modelId="{C5EBEEAA-CEA3-42E2-A966-E3DFE079A2B8}" type="pres">
      <dgm:prSet presAssocID="{63024014-1ECB-4599-9915-48AB52A2B634}" presName="connectorText" presStyleLbl="sibTrans2D1" presStyleIdx="3" presStyleCnt="8"/>
      <dgm:spPr/>
      <dgm:t>
        <a:bodyPr/>
        <a:lstStyle/>
        <a:p>
          <a:endParaRPr lang="tr-TR"/>
        </a:p>
      </dgm:t>
    </dgm:pt>
    <dgm:pt modelId="{DA76FBB6-9341-4E1B-8970-9A3ED4F6C8C2}" type="pres">
      <dgm:prSet presAssocID="{954996ED-000D-4119-BD8E-E7CF397B44E2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F126F73-46BE-41C7-8A9B-55AD8EE3CB52}" type="pres">
      <dgm:prSet presAssocID="{DBFCFDCA-D9D4-475A-B91C-84FABCF6D383}" presName="parTrans" presStyleLbl="sibTrans2D1" presStyleIdx="4" presStyleCnt="8"/>
      <dgm:spPr/>
      <dgm:t>
        <a:bodyPr/>
        <a:lstStyle/>
        <a:p>
          <a:endParaRPr lang="tr-TR"/>
        </a:p>
      </dgm:t>
    </dgm:pt>
    <dgm:pt modelId="{49342ADF-F799-45DB-8319-35C59FE1241E}" type="pres">
      <dgm:prSet presAssocID="{DBFCFDCA-D9D4-475A-B91C-84FABCF6D383}" presName="connectorText" presStyleLbl="sibTrans2D1" presStyleIdx="4" presStyleCnt="8"/>
      <dgm:spPr/>
      <dgm:t>
        <a:bodyPr/>
        <a:lstStyle/>
        <a:p>
          <a:endParaRPr lang="tr-TR"/>
        </a:p>
      </dgm:t>
    </dgm:pt>
    <dgm:pt modelId="{4F7E4BF8-4A8A-441A-95D5-3E9FE3CA4076}" type="pres">
      <dgm:prSet presAssocID="{9069F8A1-7F99-49A2-9CE4-07CA034944E8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1F02DAF-63D4-44E3-BCD7-046FA5D5A900}" type="pres">
      <dgm:prSet presAssocID="{FA443882-9418-45F1-88EF-D50167030E11}" presName="parTrans" presStyleLbl="sibTrans2D1" presStyleIdx="5" presStyleCnt="8"/>
      <dgm:spPr/>
      <dgm:t>
        <a:bodyPr/>
        <a:lstStyle/>
        <a:p>
          <a:endParaRPr lang="tr-TR"/>
        </a:p>
      </dgm:t>
    </dgm:pt>
    <dgm:pt modelId="{D8358A64-11F0-4DA8-A506-FD78A1FD05F4}" type="pres">
      <dgm:prSet presAssocID="{FA443882-9418-45F1-88EF-D50167030E11}" presName="connectorText" presStyleLbl="sibTrans2D1" presStyleIdx="5" presStyleCnt="8"/>
      <dgm:spPr/>
      <dgm:t>
        <a:bodyPr/>
        <a:lstStyle/>
        <a:p>
          <a:endParaRPr lang="tr-TR"/>
        </a:p>
      </dgm:t>
    </dgm:pt>
    <dgm:pt modelId="{25318D3C-3329-45CB-A52F-44618E3247F4}" type="pres">
      <dgm:prSet presAssocID="{7A3CF2F7-8ABD-4F94-BB16-4368B248941D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2E4184D-3B80-4D5A-A4DD-063F3CBD39C1}" type="pres">
      <dgm:prSet presAssocID="{E3AAF579-3EA3-4E4B-8A9E-6B6C2346844F}" presName="parTrans" presStyleLbl="sibTrans2D1" presStyleIdx="6" presStyleCnt="8"/>
      <dgm:spPr/>
      <dgm:t>
        <a:bodyPr/>
        <a:lstStyle/>
        <a:p>
          <a:endParaRPr lang="tr-TR"/>
        </a:p>
      </dgm:t>
    </dgm:pt>
    <dgm:pt modelId="{97F9FE80-93C8-46E7-8248-8C66DF1F8E9F}" type="pres">
      <dgm:prSet presAssocID="{E3AAF579-3EA3-4E4B-8A9E-6B6C2346844F}" presName="connectorText" presStyleLbl="sibTrans2D1" presStyleIdx="6" presStyleCnt="8"/>
      <dgm:spPr/>
      <dgm:t>
        <a:bodyPr/>
        <a:lstStyle/>
        <a:p>
          <a:endParaRPr lang="tr-TR"/>
        </a:p>
      </dgm:t>
    </dgm:pt>
    <dgm:pt modelId="{5739C8C9-BB2D-4E2C-81B6-D5F7680A5B31}" type="pres">
      <dgm:prSet presAssocID="{3A2CA51B-5DDF-4DCB-8E2A-8F4ECD2FB81E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EEBC463-61AB-4134-8A33-B477BD37CD96}" type="pres">
      <dgm:prSet presAssocID="{770844A1-C00D-494A-BC66-8573826D43BB}" presName="parTrans" presStyleLbl="sibTrans2D1" presStyleIdx="7" presStyleCnt="8"/>
      <dgm:spPr/>
      <dgm:t>
        <a:bodyPr/>
        <a:lstStyle/>
        <a:p>
          <a:endParaRPr lang="tr-TR"/>
        </a:p>
      </dgm:t>
    </dgm:pt>
    <dgm:pt modelId="{55AC16A3-B5BA-4D5F-8F3C-237D63E8D125}" type="pres">
      <dgm:prSet presAssocID="{770844A1-C00D-494A-BC66-8573826D43BB}" presName="connectorText" presStyleLbl="sibTrans2D1" presStyleIdx="7" presStyleCnt="8"/>
      <dgm:spPr/>
      <dgm:t>
        <a:bodyPr/>
        <a:lstStyle/>
        <a:p>
          <a:endParaRPr lang="tr-TR"/>
        </a:p>
      </dgm:t>
    </dgm:pt>
    <dgm:pt modelId="{626738C5-10CF-494E-A4D0-59E6BF4A9735}" type="pres">
      <dgm:prSet presAssocID="{C0FA635D-3346-4499-9DA9-E32C27E7916C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A5AD3DA-D65D-4A3E-AB2D-B571BEDE8C62}" type="presOf" srcId="{C0FA635D-3346-4499-9DA9-E32C27E7916C}" destId="{626738C5-10CF-494E-A4D0-59E6BF4A9735}" srcOrd="0" destOrd="0" presId="urn:microsoft.com/office/officeart/2005/8/layout/radial5"/>
    <dgm:cxn modelId="{AE86B58D-2821-4E73-92C2-B4EC79068177}" type="presOf" srcId="{DBFCFDCA-D9D4-475A-B91C-84FABCF6D383}" destId="{49342ADF-F799-45DB-8319-35C59FE1241E}" srcOrd="1" destOrd="0" presId="urn:microsoft.com/office/officeart/2005/8/layout/radial5"/>
    <dgm:cxn modelId="{1A08F0F4-E9E4-4021-8519-F734C3ABA78F}" type="presOf" srcId="{FA443882-9418-45F1-88EF-D50167030E11}" destId="{D8358A64-11F0-4DA8-A506-FD78A1FD05F4}" srcOrd="1" destOrd="0" presId="urn:microsoft.com/office/officeart/2005/8/layout/radial5"/>
    <dgm:cxn modelId="{18EB8EF5-ECD0-45EE-9842-D5AD3726FA60}" srcId="{372A726B-B2C4-45E2-B8D8-1211F4CDE0A2}" destId="{FF26568E-E4F9-484A-AB2D-521DE8940EC9}" srcOrd="3" destOrd="0" parTransId="{1870DFD4-0319-4335-BB40-0572FCF25F0A}" sibTransId="{527E52C2-5A7E-4BB2-8D6F-D2E0AFC3961A}"/>
    <dgm:cxn modelId="{DE2325F5-D759-4720-8976-629330B1BC59}" type="presOf" srcId="{BF0294E0-EB12-4695-9DCD-91B545C33EDD}" destId="{FA98C566-2066-4DFA-A05D-275E51D1CE7E}" srcOrd="0" destOrd="0" presId="urn:microsoft.com/office/officeart/2005/8/layout/radial5"/>
    <dgm:cxn modelId="{C289E9F8-C25F-44FE-AA38-6DA05F0F3779}" type="presOf" srcId="{9069F8A1-7F99-49A2-9CE4-07CA034944E8}" destId="{4F7E4BF8-4A8A-441A-95D5-3E9FE3CA4076}" srcOrd="0" destOrd="0" presId="urn:microsoft.com/office/officeart/2005/8/layout/radial5"/>
    <dgm:cxn modelId="{0D2C5A76-BD23-460A-8DF9-83EE0FBA92DE}" srcId="{2E6E12C1-5BAE-4FF5-926A-B35439F26907}" destId="{CB214654-56B8-4810-B036-02F68E220A30}" srcOrd="0" destOrd="0" parTransId="{64AEA804-88A2-4F1B-8340-642E66507E4A}" sibTransId="{D0221278-D446-46CF-9D7C-B9B655A78780}"/>
    <dgm:cxn modelId="{DA3C585B-98D7-48E7-8A93-F89B3D4F9687}" type="presOf" srcId="{9E9F4287-D87F-4B15-AFC2-BAB13D7E18A9}" destId="{D9294590-7020-4861-AAF2-F26C9B9F7CC4}" srcOrd="0" destOrd="0" presId="urn:microsoft.com/office/officeart/2005/8/layout/radial5"/>
    <dgm:cxn modelId="{BC6E0B0F-9444-4F94-82C3-874E56D4B9D9}" srcId="{15E97178-8E2C-44F3-B6C9-B491DACB66F4}" destId="{7A3CF2F7-8ABD-4F94-BB16-4368B248941D}" srcOrd="5" destOrd="0" parTransId="{FA443882-9418-45F1-88EF-D50167030E11}" sibTransId="{833EBAF8-DDBC-4FAA-8EA7-B2C2F61FD4B0}"/>
    <dgm:cxn modelId="{E5301D25-AAEA-4A08-BC44-7E168623AE80}" type="presOf" srcId="{3A2CA51B-5DDF-4DCB-8E2A-8F4ECD2FB81E}" destId="{5739C8C9-BB2D-4E2C-81B6-D5F7680A5B31}" srcOrd="0" destOrd="0" presId="urn:microsoft.com/office/officeart/2005/8/layout/radial5"/>
    <dgm:cxn modelId="{13A252A3-EC10-479E-9518-E91F838368EA}" type="presOf" srcId="{FA443882-9418-45F1-88EF-D50167030E11}" destId="{31F02DAF-63D4-44E3-BCD7-046FA5D5A900}" srcOrd="0" destOrd="0" presId="urn:microsoft.com/office/officeart/2005/8/layout/radial5"/>
    <dgm:cxn modelId="{22AA9A82-5061-4CED-9CBC-18153239C4C7}" srcId="{15E97178-8E2C-44F3-B6C9-B491DACB66F4}" destId="{C0FA635D-3346-4499-9DA9-E32C27E7916C}" srcOrd="7" destOrd="0" parTransId="{770844A1-C00D-494A-BC66-8573826D43BB}" sibTransId="{0CE50E3E-66C3-4830-96D7-87CA57604B14}"/>
    <dgm:cxn modelId="{07076F2F-CC0E-4FAA-879F-300CFB27C95C}" srcId="{9E9F4287-D87F-4B15-AFC2-BAB13D7E18A9}" destId="{2E6E12C1-5BAE-4FF5-926A-B35439F26907}" srcOrd="1" destOrd="0" parTransId="{C2B36C7B-83D0-42C3-A02E-D4B86D4CA6E5}" sibTransId="{49EF5709-3675-4613-81F0-BC7299781202}"/>
    <dgm:cxn modelId="{B1A9D126-AA2B-49AA-A649-F6BA1324AF90}" type="presOf" srcId="{409608C9-7287-4BE8-B97A-039CB13F1808}" destId="{AF4056C0-29F9-4E2A-BCA5-FACFEDF08F1F}" srcOrd="0" destOrd="0" presId="urn:microsoft.com/office/officeart/2005/8/layout/radial5"/>
    <dgm:cxn modelId="{5AD4F942-163D-4587-97D8-EC8692742E99}" type="presOf" srcId="{7A3CF2F7-8ABD-4F94-BB16-4368B248941D}" destId="{25318D3C-3329-45CB-A52F-44618E3247F4}" srcOrd="0" destOrd="0" presId="urn:microsoft.com/office/officeart/2005/8/layout/radial5"/>
    <dgm:cxn modelId="{AD3C36CB-4D59-46D2-B4E5-D36A8A0911ED}" type="presOf" srcId="{409608C9-7287-4BE8-B97A-039CB13F1808}" destId="{785D75A2-9DD3-40AA-B4A1-C95BE4B04384}" srcOrd="1" destOrd="0" presId="urn:microsoft.com/office/officeart/2005/8/layout/radial5"/>
    <dgm:cxn modelId="{A6F2CCA0-1130-4791-A5E0-5CDBFFBA3AB6}" srcId="{15E97178-8E2C-44F3-B6C9-B491DACB66F4}" destId="{43618DD6-70C9-4C88-8B76-69911A6E4EB1}" srcOrd="0" destOrd="0" parTransId="{52CECA98-07FA-4791-8BED-E93910CF3C1E}" sibTransId="{D562225C-D2A9-4352-AC42-A1E359DED2C4}"/>
    <dgm:cxn modelId="{E33EF4EC-B9F4-4AAA-A368-CE864143122B}" type="presOf" srcId="{E3AAF579-3EA3-4E4B-8A9E-6B6C2346844F}" destId="{72E4184D-3B80-4D5A-A4DD-063F3CBD39C1}" srcOrd="0" destOrd="0" presId="urn:microsoft.com/office/officeart/2005/8/layout/radial5"/>
    <dgm:cxn modelId="{C09FC3B5-0833-44E7-B730-30CAB683EC5B}" srcId="{372A726B-B2C4-45E2-B8D8-1211F4CDE0A2}" destId="{5BB47E1D-6666-47D7-8F9A-5BDB6BD75D55}" srcOrd="2" destOrd="0" parTransId="{5EC66763-2BEA-42B5-BA99-3679FDA9E114}" sibTransId="{6C663CB6-CD67-40A5-8AF4-3FBB49EC8381}"/>
    <dgm:cxn modelId="{B7D8CCE8-B1A8-4852-96F1-B1D2174801A2}" srcId="{15E97178-8E2C-44F3-B6C9-B491DACB66F4}" destId="{9069F8A1-7F99-49A2-9CE4-07CA034944E8}" srcOrd="4" destOrd="0" parTransId="{DBFCFDCA-D9D4-475A-B91C-84FABCF6D383}" sibTransId="{571C539D-BD35-4A45-AE9C-220CE069C169}"/>
    <dgm:cxn modelId="{D8EA9CBD-278A-4E46-BCED-8D886A9A8CEF}" srcId="{9E9F4287-D87F-4B15-AFC2-BAB13D7E18A9}" destId="{372A726B-B2C4-45E2-B8D8-1211F4CDE0A2}" srcOrd="2" destOrd="0" parTransId="{7AA2ACBC-AA74-4536-A921-280C4777A1A7}" sibTransId="{5D352FDF-B96F-49C1-8989-D8B8FCF7E0EF}"/>
    <dgm:cxn modelId="{F9D43D18-041E-4EF6-9258-DE8979EDE00A}" srcId="{372A726B-B2C4-45E2-B8D8-1211F4CDE0A2}" destId="{990CC901-10BC-46F8-824C-0289D0AFA4E3}" srcOrd="1" destOrd="0" parTransId="{A8908B7D-BB06-48A2-A5A0-715157AF249A}" sibTransId="{62B64584-0A72-41E3-89E1-B58275D09232}"/>
    <dgm:cxn modelId="{C99ED89D-0CB5-4BCE-AEA2-52363B192043}" type="presOf" srcId="{770844A1-C00D-494A-BC66-8573826D43BB}" destId="{55AC16A3-B5BA-4D5F-8F3C-237D63E8D125}" srcOrd="1" destOrd="0" presId="urn:microsoft.com/office/officeart/2005/8/layout/radial5"/>
    <dgm:cxn modelId="{4EFF9F8A-834D-480E-B54D-559DA372F29E}" type="presOf" srcId="{E3AAF579-3EA3-4E4B-8A9E-6B6C2346844F}" destId="{97F9FE80-93C8-46E7-8248-8C66DF1F8E9F}" srcOrd="1" destOrd="0" presId="urn:microsoft.com/office/officeart/2005/8/layout/radial5"/>
    <dgm:cxn modelId="{7890731A-C796-4140-8164-487A82D3A07D}" type="presOf" srcId="{954996ED-000D-4119-BD8E-E7CF397B44E2}" destId="{DA76FBB6-9341-4E1B-8970-9A3ED4F6C8C2}" srcOrd="0" destOrd="0" presId="urn:microsoft.com/office/officeart/2005/8/layout/radial5"/>
    <dgm:cxn modelId="{0CEC20A5-5AC2-4599-9731-B4EAC0CD3FB7}" type="presOf" srcId="{15E97178-8E2C-44F3-B6C9-B491DACB66F4}" destId="{A92515AF-320E-4CA1-A0CA-74258390079C}" srcOrd="0" destOrd="0" presId="urn:microsoft.com/office/officeart/2005/8/layout/radial5"/>
    <dgm:cxn modelId="{8AF54F67-66FC-48BB-B349-555A878B5264}" type="presOf" srcId="{52CECA98-07FA-4791-8BED-E93910CF3C1E}" destId="{47735D30-5E0A-455E-84D0-17E5868B6423}" srcOrd="0" destOrd="0" presId="urn:microsoft.com/office/officeart/2005/8/layout/radial5"/>
    <dgm:cxn modelId="{59A0B0FB-0EE6-411A-8F27-D0934E871286}" srcId="{372A726B-B2C4-45E2-B8D8-1211F4CDE0A2}" destId="{A82CBC8D-1A24-4453-83DD-D2700D080C4F}" srcOrd="0" destOrd="0" parTransId="{06CBCBEB-DA3D-4470-AEC9-598C69E048F7}" sibTransId="{A465B9E9-C004-41BD-9322-F498D5E32B10}"/>
    <dgm:cxn modelId="{CB579E03-E662-497A-BC28-E498016961FB}" type="presOf" srcId="{63024014-1ECB-4599-9915-48AB52A2B634}" destId="{AF938F71-D482-4667-930E-9C5AFCA4C55A}" srcOrd="0" destOrd="0" presId="urn:microsoft.com/office/officeart/2005/8/layout/radial5"/>
    <dgm:cxn modelId="{ADEF4DF6-53AC-43FF-B7E7-0FCD632EC464}" type="presOf" srcId="{63024014-1ECB-4599-9915-48AB52A2B634}" destId="{C5EBEEAA-CEA3-42E2-A966-E3DFE079A2B8}" srcOrd="1" destOrd="0" presId="urn:microsoft.com/office/officeart/2005/8/layout/radial5"/>
    <dgm:cxn modelId="{9C73F040-4F35-492D-9DA5-A6055E47E89E}" type="presOf" srcId="{43618DD6-70C9-4C88-8B76-69911A6E4EB1}" destId="{9688B666-3108-462A-973D-2DE0003EB877}" srcOrd="0" destOrd="0" presId="urn:microsoft.com/office/officeart/2005/8/layout/radial5"/>
    <dgm:cxn modelId="{948E51EA-FC5A-4B21-A912-BCEA8CE7A6AF}" srcId="{15E97178-8E2C-44F3-B6C9-B491DACB66F4}" destId="{BF0294E0-EB12-4695-9DCD-91B545C33EDD}" srcOrd="2" destOrd="0" parTransId="{6A99CDA2-8775-4973-A4BC-521AE5CBEBB0}" sibTransId="{C08B0F5E-A2BD-481B-8983-2D4FBD94AAE2}"/>
    <dgm:cxn modelId="{15A3EAE9-1C00-4A74-82AC-EB98A93F260F}" type="presOf" srcId="{DBFCFDCA-D9D4-475A-B91C-84FABCF6D383}" destId="{FF126F73-46BE-41C7-8A9B-55AD8EE3CB52}" srcOrd="0" destOrd="0" presId="urn:microsoft.com/office/officeart/2005/8/layout/radial5"/>
    <dgm:cxn modelId="{567C1355-EF85-4267-8F3B-88BBF1AB319D}" type="presOf" srcId="{52CECA98-07FA-4791-8BED-E93910CF3C1E}" destId="{4FB3F6E8-AF83-4D0A-B400-65E7DAA4F699}" srcOrd="1" destOrd="0" presId="urn:microsoft.com/office/officeart/2005/8/layout/radial5"/>
    <dgm:cxn modelId="{43A8D78D-A7AC-4F94-AEC0-B94D70D4C1EE}" type="presOf" srcId="{6A99CDA2-8775-4973-A4BC-521AE5CBEBB0}" destId="{C928F720-6695-4ECD-87DC-F114DBAE1FF7}" srcOrd="1" destOrd="0" presId="urn:microsoft.com/office/officeart/2005/8/layout/radial5"/>
    <dgm:cxn modelId="{2795A25D-4979-4F4B-B0D0-E55EE1C5A685}" srcId="{9E9F4287-D87F-4B15-AFC2-BAB13D7E18A9}" destId="{15E97178-8E2C-44F3-B6C9-B491DACB66F4}" srcOrd="0" destOrd="0" parTransId="{696A6F35-CFCC-44DF-8909-2B6ACDC8C476}" sibTransId="{9A70D1BB-A6F0-45C0-9990-0CA977441CF7}"/>
    <dgm:cxn modelId="{5149E79B-FACB-495E-AB42-37AB3D1C7FE8}" type="presOf" srcId="{6A99CDA2-8775-4973-A4BC-521AE5CBEBB0}" destId="{25500724-6675-4F6E-A517-0CFB778EE189}" srcOrd="0" destOrd="0" presId="urn:microsoft.com/office/officeart/2005/8/layout/radial5"/>
    <dgm:cxn modelId="{35DA7AF7-96DB-4E0F-AEE9-4C9383CB1D99}" type="presOf" srcId="{770844A1-C00D-494A-BC66-8573826D43BB}" destId="{6EEBC463-61AB-4134-8A33-B477BD37CD96}" srcOrd="0" destOrd="0" presId="urn:microsoft.com/office/officeart/2005/8/layout/radial5"/>
    <dgm:cxn modelId="{62A391A2-05DE-4299-AF6E-3E0E3534E7A1}" type="presOf" srcId="{17001851-1E07-46B3-9CD2-789B53677286}" destId="{15BE69B4-719F-460D-A682-0C98474F0BF3}" srcOrd="0" destOrd="0" presId="urn:microsoft.com/office/officeart/2005/8/layout/radial5"/>
    <dgm:cxn modelId="{04C3D136-C61A-474E-A0C9-3290950256AB}" srcId="{372A726B-B2C4-45E2-B8D8-1211F4CDE0A2}" destId="{42007A7A-7FBC-4A2A-AEED-8A3A087CA7B5}" srcOrd="4" destOrd="0" parTransId="{797FCA0D-4967-419B-868C-EA351A46B171}" sibTransId="{691B61FF-A7A8-4722-B835-05D0E206468A}"/>
    <dgm:cxn modelId="{6BF1E5D2-0CBD-481F-B256-5A9B89FE34B3}" srcId="{15E97178-8E2C-44F3-B6C9-B491DACB66F4}" destId="{17001851-1E07-46B3-9CD2-789B53677286}" srcOrd="1" destOrd="0" parTransId="{409608C9-7287-4BE8-B97A-039CB13F1808}" sibTransId="{F5178062-9A10-4BD6-AAF7-DF4B3B3EF45D}"/>
    <dgm:cxn modelId="{3512E67D-8213-4D50-9C62-08C22E69A34E}" srcId="{15E97178-8E2C-44F3-B6C9-B491DACB66F4}" destId="{954996ED-000D-4119-BD8E-E7CF397B44E2}" srcOrd="3" destOrd="0" parTransId="{63024014-1ECB-4599-9915-48AB52A2B634}" sibTransId="{A384C0F1-44FD-491B-8300-A753DE75BE4E}"/>
    <dgm:cxn modelId="{DAF62306-D696-494C-82C5-CCA614227964}" srcId="{15E97178-8E2C-44F3-B6C9-B491DACB66F4}" destId="{3A2CA51B-5DDF-4DCB-8E2A-8F4ECD2FB81E}" srcOrd="6" destOrd="0" parTransId="{E3AAF579-3EA3-4E4B-8A9E-6B6C2346844F}" sibTransId="{976C9CFC-C4AF-4DF0-B44D-42A0BAD19CBB}"/>
    <dgm:cxn modelId="{E7F6CDA8-1E5A-4490-B087-8EF68800129A}" type="presParOf" srcId="{D9294590-7020-4861-AAF2-F26C9B9F7CC4}" destId="{A92515AF-320E-4CA1-A0CA-74258390079C}" srcOrd="0" destOrd="0" presId="urn:microsoft.com/office/officeart/2005/8/layout/radial5"/>
    <dgm:cxn modelId="{AB9C6B82-BA18-4BD9-A7B9-C30AF8A39D37}" type="presParOf" srcId="{D9294590-7020-4861-AAF2-F26C9B9F7CC4}" destId="{47735D30-5E0A-455E-84D0-17E5868B6423}" srcOrd="1" destOrd="0" presId="urn:microsoft.com/office/officeart/2005/8/layout/radial5"/>
    <dgm:cxn modelId="{A0C4A815-E292-44F1-A645-F35FAF2E6D01}" type="presParOf" srcId="{47735D30-5E0A-455E-84D0-17E5868B6423}" destId="{4FB3F6E8-AF83-4D0A-B400-65E7DAA4F699}" srcOrd="0" destOrd="0" presId="urn:microsoft.com/office/officeart/2005/8/layout/radial5"/>
    <dgm:cxn modelId="{DC0EB7D6-F692-487A-905B-DB2689F974DA}" type="presParOf" srcId="{D9294590-7020-4861-AAF2-F26C9B9F7CC4}" destId="{9688B666-3108-462A-973D-2DE0003EB877}" srcOrd="2" destOrd="0" presId="urn:microsoft.com/office/officeart/2005/8/layout/radial5"/>
    <dgm:cxn modelId="{015077A2-8D48-4530-A17C-02984767C9F6}" type="presParOf" srcId="{D9294590-7020-4861-AAF2-F26C9B9F7CC4}" destId="{AF4056C0-29F9-4E2A-BCA5-FACFEDF08F1F}" srcOrd="3" destOrd="0" presId="urn:microsoft.com/office/officeart/2005/8/layout/radial5"/>
    <dgm:cxn modelId="{CE39E297-DC7E-4FA0-B731-52802CD495D0}" type="presParOf" srcId="{AF4056C0-29F9-4E2A-BCA5-FACFEDF08F1F}" destId="{785D75A2-9DD3-40AA-B4A1-C95BE4B04384}" srcOrd="0" destOrd="0" presId="urn:microsoft.com/office/officeart/2005/8/layout/radial5"/>
    <dgm:cxn modelId="{9A5953A2-58D6-42B8-841C-5A038C4C7808}" type="presParOf" srcId="{D9294590-7020-4861-AAF2-F26C9B9F7CC4}" destId="{15BE69B4-719F-460D-A682-0C98474F0BF3}" srcOrd="4" destOrd="0" presId="urn:microsoft.com/office/officeart/2005/8/layout/radial5"/>
    <dgm:cxn modelId="{9CFBDB80-E478-4A69-9EAF-AB3F26AA82C3}" type="presParOf" srcId="{D9294590-7020-4861-AAF2-F26C9B9F7CC4}" destId="{25500724-6675-4F6E-A517-0CFB778EE189}" srcOrd="5" destOrd="0" presId="urn:microsoft.com/office/officeart/2005/8/layout/radial5"/>
    <dgm:cxn modelId="{67E19ADF-A6F7-4CC5-8673-50D3627793F3}" type="presParOf" srcId="{25500724-6675-4F6E-A517-0CFB778EE189}" destId="{C928F720-6695-4ECD-87DC-F114DBAE1FF7}" srcOrd="0" destOrd="0" presId="urn:microsoft.com/office/officeart/2005/8/layout/radial5"/>
    <dgm:cxn modelId="{B8CB7C6B-F616-4BC7-A124-83E7AD7EB02B}" type="presParOf" srcId="{D9294590-7020-4861-AAF2-F26C9B9F7CC4}" destId="{FA98C566-2066-4DFA-A05D-275E51D1CE7E}" srcOrd="6" destOrd="0" presId="urn:microsoft.com/office/officeart/2005/8/layout/radial5"/>
    <dgm:cxn modelId="{5ADE5842-8358-4FC5-9D9F-85DB02F8B4CE}" type="presParOf" srcId="{D9294590-7020-4861-AAF2-F26C9B9F7CC4}" destId="{AF938F71-D482-4667-930E-9C5AFCA4C55A}" srcOrd="7" destOrd="0" presId="urn:microsoft.com/office/officeart/2005/8/layout/radial5"/>
    <dgm:cxn modelId="{F281C9F6-69D8-4BE1-A1BD-2A9167FDD5F3}" type="presParOf" srcId="{AF938F71-D482-4667-930E-9C5AFCA4C55A}" destId="{C5EBEEAA-CEA3-42E2-A966-E3DFE079A2B8}" srcOrd="0" destOrd="0" presId="urn:microsoft.com/office/officeart/2005/8/layout/radial5"/>
    <dgm:cxn modelId="{136AB7C5-24CA-4762-8EF5-516A64082667}" type="presParOf" srcId="{D9294590-7020-4861-AAF2-F26C9B9F7CC4}" destId="{DA76FBB6-9341-4E1B-8970-9A3ED4F6C8C2}" srcOrd="8" destOrd="0" presId="urn:microsoft.com/office/officeart/2005/8/layout/radial5"/>
    <dgm:cxn modelId="{DD8CB439-D2E0-4743-AB9D-E7AF87C1584D}" type="presParOf" srcId="{D9294590-7020-4861-AAF2-F26C9B9F7CC4}" destId="{FF126F73-46BE-41C7-8A9B-55AD8EE3CB52}" srcOrd="9" destOrd="0" presId="urn:microsoft.com/office/officeart/2005/8/layout/radial5"/>
    <dgm:cxn modelId="{65591B7C-2DF0-42AC-8B71-567BC3255510}" type="presParOf" srcId="{FF126F73-46BE-41C7-8A9B-55AD8EE3CB52}" destId="{49342ADF-F799-45DB-8319-35C59FE1241E}" srcOrd="0" destOrd="0" presId="urn:microsoft.com/office/officeart/2005/8/layout/radial5"/>
    <dgm:cxn modelId="{B0115752-25AB-44DD-A645-E3F950034FC6}" type="presParOf" srcId="{D9294590-7020-4861-AAF2-F26C9B9F7CC4}" destId="{4F7E4BF8-4A8A-441A-95D5-3E9FE3CA4076}" srcOrd="10" destOrd="0" presId="urn:microsoft.com/office/officeart/2005/8/layout/radial5"/>
    <dgm:cxn modelId="{C9BA44E2-EDE1-468E-B8DA-78FDB5D471F9}" type="presParOf" srcId="{D9294590-7020-4861-AAF2-F26C9B9F7CC4}" destId="{31F02DAF-63D4-44E3-BCD7-046FA5D5A900}" srcOrd="11" destOrd="0" presId="urn:microsoft.com/office/officeart/2005/8/layout/radial5"/>
    <dgm:cxn modelId="{B3340290-C5B2-405C-936E-FDC54C27CD10}" type="presParOf" srcId="{31F02DAF-63D4-44E3-BCD7-046FA5D5A900}" destId="{D8358A64-11F0-4DA8-A506-FD78A1FD05F4}" srcOrd="0" destOrd="0" presId="urn:microsoft.com/office/officeart/2005/8/layout/radial5"/>
    <dgm:cxn modelId="{E6158EDB-BF73-4833-AB09-3293FE7D3241}" type="presParOf" srcId="{D9294590-7020-4861-AAF2-F26C9B9F7CC4}" destId="{25318D3C-3329-45CB-A52F-44618E3247F4}" srcOrd="12" destOrd="0" presId="urn:microsoft.com/office/officeart/2005/8/layout/radial5"/>
    <dgm:cxn modelId="{1D4C4B6B-E9C4-4AFB-A23C-A803E2199FA9}" type="presParOf" srcId="{D9294590-7020-4861-AAF2-F26C9B9F7CC4}" destId="{72E4184D-3B80-4D5A-A4DD-063F3CBD39C1}" srcOrd="13" destOrd="0" presId="urn:microsoft.com/office/officeart/2005/8/layout/radial5"/>
    <dgm:cxn modelId="{096744C9-6908-4083-8CFA-14D001A43A59}" type="presParOf" srcId="{72E4184D-3B80-4D5A-A4DD-063F3CBD39C1}" destId="{97F9FE80-93C8-46E7-8248-8C66DF1F8E9F}" srcOrd="0" destOrd="0" presId="urn:microsoft.com/office/officeart/2005/8/layout/radial5"/>
    <dgm:cxn modelId="{9585C8CD-C6F5-4A5A-BDCB-12DD4FEE55E3}" type="presParOf" srcId="{D9294590-7020-4861-AAF2-F26C9B9F7CC4}" destId="{5739C8C9-BB2D-4E2C-81B6-D5F7680A5B31}" srcOrd="14" destOrd="0" presId="urn:microsoft.com/office/officeart/2005/8/layout/radial5"/>
    <dgm:cxn modelId="{F1BEB13E-0C92-4727-9859-AC829DD02DCC}" type="presParOf" srcId="{D9294590-7020-4861-AAF2-F26C9B9F7CC4}" destId="{6EEBC463-61AB-4134-8A33-B477BD37CD96}" srcOrd="15" destOrd="0" presId="urn:microsoft.com/office/officeart/2005/8/layout/radial5"/>
    <dgm:cxn modelId="{FDDA4047-88B2-4A4E-BC83-D2DA0DBC14CD}" type="presParOf" srcId="{6EEBC463-61AB-4134-8A33-B477BD37CD96}" destId="{55AC16A3-B5BA-4D5F-8F3C-237D63E8D125}" srcOrd="0" destOrd="0" presId="urn:microsoft.com/office/officeart/2005/8/layout/radial5"/>
    <dgm:cxn modelId="{3F29BB8B-E631-45DE-A630-BB1DA7B43316}" type="presParOf" srcId="{D9294590-7020-4861-AAF2-F26C9B9F7CC4}" destId="{626738C5-10CF-494E-A4D0-59E6BF4A9735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055417-CBCC-457E-981E-9DAFB1E8379A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79B7B8E1-D482-434C-AF0C-C3D68886442A}">
      <dgm:prSet phldrT="[Metin]"/>
      <dgm:spPr/>
      <dgm:t>
        <a:bodyPr/>
        <a:lstStyle/>
        <a:p>
          <a:r>
            <a:rPr lang="tr-TR" dirty="0" smtClean="0"/>
            <a:t>Gebze OSB</a:t>
          </a:r>
          <a:endParaRPr lang="tr-TR" dirty="0"/>
        </a:p>
      </dgm:t>
    </dgm:pt>
    <dgm:pt modelId="{DEF27264-0205-42CE-B07A-FDA04D48604E}" type="parTrans" cxnId="{E6A692D8-9643-4199-ACD0-6DB882038160}">
      <dgm:prSet/>
      <dgm:spPr/>
      <dgm:t>
        <a:bodyPr/>
        <a:lstStyle/>
        <a:p>
          <a:endParaRPr lang="tr-TR"/>
        </a:p>
      </dgm:t>
    </dgm:pt>
    <dgm:pt modelId="{F75A5901-9326-4F25-AA7E-85C1CF6DF1D3}" type="sibTrans" cxnId="{E6A692D8-9643-4199-ACD0-6DB882038160}">
      <dgm:prSet/>
      <dgm:spPr/>
      <dgm:t>
        <a:bodyPr/>
        <a:lstStyle/>
        <a:p>
          <a:endParaRPr lang="tr-TR"/>
        </a:p>
      </dgm:t>
    </dgm:pt>
    <dgm:pt modelId="{59DAE6E0-14CF-4F3A-B4C5-9E9B053C7BC5}">
      <dgm:prSet phldrT="[Metin]"/>
      <dgm:spPr/>
      <dgm:t>
        <a:bodyPr/>
        <a:lstStyle/>
        <a:p>
          <a:endParaRPr lang="tr-TR" dirty="0"/>
        </a:p>
      </dgm:t>
    </dgm:pt>
    <dgm:pt modelId="{8BC6F907-4306-4038-B91B-09792CCFC6DB}" type="parTrans" cxnId="{CAA646A5-C92A-43C1-BBF6-6ECC72644EAB}">
      <dgm:prSet/>
      <dgm:spPr/>
      <dgm:t>
        <a:bodyPr/>
        <a:lstStyle/>
        <a:p>
          <a:endParaRPr lang="tr-TR"/>
        </a:p>
      </dgm:t>
    </dgm:pt>
    <dgm:pt modelId="{B59EA8FE-8625-4CE9-99DE-09B5442A008E}" type="sibTrans" cxnId="{CAA646A5-C92A-43C1-BBF6-6ECC72644EAB}">
      <dgm:prSet/>
      <dgm:spPr/>
      <dgm:t>
        <a:bodyPr/>
        <a:lstStyle/>
        <a:p>
          <a:endParaRPr lang="tr-TR"/>
        </a:p>
      </dgm:t>
    </dgm:pt>
    <dgm:pt modelId="{7D2B9453-C89E-44E5-A455-379D4D252945}">
      <dgm:prSet phldrT="[Metin]"/>
      <dgm:spPr/>
      <dgm:t>
        <a:bodyPr/>
        <a:lstStyle/>
        <a:p>
          <a:endParaRPr lang="tr-TR"/>
        </a:p>
      </dgm:t>
    </dgm:pt>
    <dgm:pt modelId="{3F2C9BA3-7B31-48EC-955E-E05A89EF4CAB}" type="parTrans" cxnId="{A6A27E16-6687-426A-9859-9F05E8337955}">
      <dgm:prSet/>
      <dgm:spPr/>
      <dgm:t>
        <a:bodyPr/>
        <a:lstStyle/>
        <a:p>
          <a:endParaRPr lang="tr-TR"/>
        </a:p>
      </dgm:t>
    </dgm:pt>
    <dgm:pt modelId="{CE7F79AE-3FF4-427D-AD5D-AE59F8133911}" type="sibTrans" cxnId="{A6A27E16-6687-426A-9859-9F05E8337955}">
      <dgm:prSet/>
      <dgm:spPr/>
      <dgm:t>
        <a:bodyPr/>
        <a:lstStyle/>
        <a:p>
          <a:endParaRPr lang="tr-TR"/>
        </a:p>
      </dgm:t>
    </dgm:pt>
    <dgm:pt modelId="{3B902579-7AD6-4985-B00F-882B2AD9D107}">
      <dgm:prSet phldrT="[Metin]"/>
      <dgm:spPr/>
      <dgm:t>
        <a:bodyPr/>
        <a:lstStyle/>
        <a:p>
          <a:r>
            <a:rPr lang="tr-TR" dirty="0" smtClean="0"/>
            <a:t>Dilovası OSB</a:t>
          </a:r>
          <a:endParaRPr lang="tr-TR" dirty="0"/>
        </a:p>
      </dgm:t>
    </dgm:pt>
    <dgm:pt modelId="{359C5036-CC3A-4D82-A461-F37AB15B9094}" type="parTrans" cxnId="{969F8E04-C62E-4607-95FC-077FF9D52377}">
      <dgm:prSet/>
      <dgm:spPr/>
      <dgm:t>
        <a:bodyPr/>
        <a:lstStyle/>
        <a:p>
          <a:endParaRPr lang="tr-TR"/>
        </a:p>
      </dgm:t>
    </dgm:pt>
    <dgm:pt modelId="{C71E5CB7-B5E2-43AB-9D62-F6B1C3E159D9}" type="sibTrans" cxnId="{969F8E04-C62E-4607-95FC-077FF9D52377}">
      <dgm:prSet/>
      <dgm:spPr/>
      <dgm:t>
        <a:bodyPr/>
        <a:lstStyle/>
        <a:p>
          <a:endParaRPr lang="tr-TR"/>
        </a:p>
      </dgm:t>
    </dgm:pt>
    <dgm:pt modelId="{4A6851CA-2DCB-4F28-8F40-8BEB81A1BFE6}">
      <dgm:prSet phldrT="[Metin]"/>
      <dgm:spPr/>
      <dgm:t>
        <a:bodyPr/>
        <a:lstStyle/>
        <a:p>
          <a:r>
            <a:rPr lang="tr-TR" dirty="0" smtClean="0"/>
            <a:t>Gebze Plastikçiler OSB</a:t>
          </a:r>
          <a:endParaRPr lang="tr-TR" dirty="0"/>
        </a:p>
      </dgm:t>
    </dgm:pt>
    <dgm:pt modelId="{D673CCCB-886F-4937-88BE-1C8FC85FFDF9}" type="parTrans" cxnId="{F804D588-0044-42CA-A584-4DC8EA2D18ED}">
      <dgm:prSet/>
      <dgm:spPr/>
      <dgm:t>
        <a:bodyPr/>
        <a:lstStyle/>
        <a:p>
          <a:endParaRPr lang="tr-TR"/>
        </a:p>
      </dgm:t>
    </dgm:pt>
    <dgm:pt modelId="{E4C29264-CB6E-4A86-9C52-ED9472B3FC6A}" type="sibTrans" cxnId="{F804D588-0044-42CA-A584-4DC8EA2D18ED}">
      <dgm:prSet/>
      <dgm:spPr/>
      <dgm:t>
        <a:bodyPr/>
        <a:lstStyle/>
        <a:p>
          <a:endParaRPr lang="tr-TR"/>
        </a:p>
      </dgm:t>
    </dgm:pt>
    <dgm:pt modelId="{80E89DEB-9B31-4874-A70A-CF6543B0C403}">
      <dgm:prSet phldrT="[Metin]"/>
      <dgm:spPr/>
      <dgm:t>
        <a:bodyPr/>
        <a:lstStyle/>
        <a:p>
          <a:r>
            <a:rPr lang="tr-TR" dirty="0" smtClean="0"/>
            <a:t>TAYSAD</a:t>
          </a:r>
          <a:endParaRPr lang="tr-TR" dirty="0"/>
        </a:p>
      </dgm:t>
    </dgm:pt>
    <dgm:pt modelId="{5ACD88E9-C479-4DF6-BA26-AFCF9BB5E495}" type="parTrans" cxnId="{3B557ADB-DA3E-4DB6-9314-97A0BBA3430E}">
      <dgm:prSet/>
      <dgm:spPr/>
      <dgm:t>
        <a:bodyPr/>
        <a:lstStyle/>
        <a:p>
          <a:endParaRPr lang="tr-TR"/>
        </a:p>
      </dgm:t>
    </dgm:pt>
    <dgm:pt modelId="{58C460EC-9BB8-4D9F-B232-47B48BAB896E}" type="sibTrans" cxnId="{3B557ADB-DA3E-4DB6-9314-97A0BBA3430E}">
      <dgm:prSet/>
      <dgm:spPr/>
      <dgm:t>
        <a:bodyPr/>
        <a:lstStyle/>
        <a:p>
          <a:endParaRPr lang="tr-TR"/>
        </a:p>
      </dgm:t>
    </dgm:pt>
    <dgm:pt modelId="{C9681ED1-85C7-4BFF-AD91-03416345A000}">
      <dgm:prSet phldrT="[Metin]"/>
      <dgm:spPr/>
      <dgm:t>
        <a:bodyPr/>
        <a:lstStyle/>
        <a:p>
          <a:r>
            <a:rPr lang="tr-TR" dirty="0" smtClean="0"/>
            <a:t>Gebze Güzeller OSB</a:t>
          </a:r>
          <a:endParaRPr lang="tr-TR" dirty="0"/>
        </a:p>
      </dgm:t>
    </dgm:pt>
    <dgm:pt modelId="{AC60556E-318D-4197-B311-EF8CBC2C9A48}" type="parTrans" cxnId="{47F9891A-0288-4459-833E-36FC19358697}">
      <dgm:prSet/>
      <dgm:spPr/>
      <dgm:t>
        <a:bodyPr/>
        <a:lstStyle/>
        <a:p>
          <a:endParaRPr lang="tr-TR"/>
        </a:p>
      </dgm:t>
    </dgm:pt>
    <dgm:pt modelId="{362B6EA5-BE75-48D5-94EA-F34EE80605A4}" type="sibTrans" cxnId="{47F9891A-0288-4459-833E-36FC19358697}">
      <dgm:prSet/>
      <dgm:spPr/>
      <dgm:t>
        <a:bodyPr/>
        <a:lstStyle/>
        <a:p>
          <a:endParaRPr lang="tr-TR"/>
        </a:p>
      </dgm:t>
    </dgm:pt>
    <dgm:pt modelId="{17747E82-E211-4936-98AB-E36EFDD57646}">
      <dgm:prSet phldrT="[Metin]"/>
      <dgm:spPr/>
      <dgm:t>
        <a:bodyPr/>
        <a:lstStyle/>
        <a:p>
          <a:r>
            <a:rPr lang="tr-TR" dirty="0" smtClean="0"/>
            <a:t>Gebze Kimya İhtisas OSB</a:t>
          </a:r>
          <a:endParaRPr lang="tr-TR" dirty="0"/>
        </a:p>
      </dgm:t>
    </dgm:pt>
    <dgm:pt modelId="{85DAD1C6-1815-46FA-AA63-2AAA16321854}" type="parTrans" cxnId="{5C9F2203-1467-4A2A-8219-CC989E8899DC}">
      <dgm:prSet/>
      <dgm:spPr/>
      <dgm:t>
        <a:bodyPr/>
        <a:lstStyle/>
        <a:p>
          <a:endParaRPr lang="tr-TR"/>
        </a:p>
      </dgm:t>
    </dgm:pt>
    <dgm:pt modelId="{BCED4CC1-0FDC-4540-ACE9-B188F97E372A}" type="sibTrans" cxnId="{5C9F2203-1467-4A2A-8219-CC989E8899DC}">
      <dgm:prSet/>
      <dgm:spPr/>
      <dgm:t>
        <a:bodyPr/>
        <a:lstStyle/>
        <a:p>
          <a:endParaRPr lang="tr-TR"/>
        </a:p>
      </dgm:t>
    </dgm:pt>
    <dgm:pt modelId="{97AFF8E0-A22B-4AA0-B5A4-7849C58CFB3E}">
      <dgm:prSet phldrT="[Metin]"/>
      <dgm:spPr/>
      <dgm:t>
        <a:bodyPr/>
        <a:lstStyle/>
        <a:p>
          <a:r>
            <a:rPr lang="tr-TR" dirty="0" smtClean="0"/>
            <a:t>Gebze Kömürcüler İhtisas OSB</a:t>
          </a:r>
          <a:endParaRPr lang="tr-TR" dirty="0"/>
        </a:p>
      </dgm:t>
    </dgm:pt>
    <dgm:pt modelId="{1CE87BDB-3693-4B12-865F-994E2E41B28E}" type="parTrans" cxnId="{83098102-5982-4AA6-BE1D-3150ABFAAE1B}">
      <dgm:prSet/>
      <dgm:spPr/>
      <dgm:t>
        <a:bodyPr/>
        <a:lstStyle/>
        <a:p>
          <a:endParaRPr lang="tr-TR"/>
        </a:p>
      </dgm:t>
    </dgm:pt>
    <dgm:pt modelId="{F3C611CF-EBB5-49CF-BEC6-CD3797B18FC4}" type="sibTrans" cxnId="{83098102-5982-4AA6-BE1D-3150ABFAAE1B}">
      <dgm:prSet/>
      <dgm:spPr/>
      <dgm:t>
        <a:bodyPr/>
        <a:lstStyle/>
        <a:p>
          <a:endParaRPr lang="tr-TR"/>
        </a:p>
      </dgm:t>
    </dgm:pt>
    <dgm:pt modelId="{BBC0ECE5-CB3F-4587-BCEF-139622634D96}" type="pres">
      <dgm:prSet presAssocID="{6E055417-CBCC-457E-981E-9DAFB1E8379A}" presName="Name0" presStyleCnt="0">
        <dgm:presLayoutVars>
          <dgm:chMax val="7"/>
          <dgm:dir/>
          <dgm:resizeHandles val="exact"/>
        </dgm:presLayoutVars>
      </dgm:prSet>
      <dgm:spPr/>
    </dgm:pt>
    <dgm:pt modelId="{7BCAA2D7-70DB-47C3-A915-584A7086135B}" type="pres">
      <dgm:prSet presAssocID="{6E055417-CBCC-457E-981E-9DAFB1E8379A}" presName="ellipse1" presStyleLbl="vennNode1" presStyleIdx="0" presStyleCnt="7" custLinFactNeighborY="-8735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28A5C68-2EF4-46EB-AF61-781B4F20DAAA}" type="pres">
      <dgm:prSet presAssocID="{6E055417-CBCC-457E-981E-9DAFB1E8379A}" presName="ellipse2" presStyleLbl="vennNode1" presStyleIdx="1" presStyleCnt="7" custLinFactNeighborX="-51202" custLinFactNeighborY="-4857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825B78A-A2D3-4D4C-972B-A60EB2AE2C51}" type="pres">
      <dgm:prSet presAssocID="{6E055417-CBCC-457E-981E-9DAFB1E8379A}" presName="ellipse3" presStyleLbl="vennNode1" presStyleIdx="2" presStyleCnt="7" custLinFactY="37376" custLinFactNeighborX="-95421" custLinFactNeighbor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D19D038-C8C8-41AB-90F6-436429954F17}" type="pres">
      <dgm:prSet presAssocID="{6E055417-CBCC-457E-981E-9DAFB1E8379A}" presName="ellipse4" presStyleLbl="vennNode1" presStyleIdx="3" presStyleCnt="7" custLinFactNeighborX="-55324" custLinFactNeighborY="-9070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832B0B2-4FDF-4E3B-BB33-0790E151B119}" type="pres">
      <dgm:prSet presAssocID="{6E055417-CBCC-457E-981E-9DAFB1E8379A}" presName="ellipse5" presStyleLbl="vennNode1" presStyleIdx="4" presStyleCnt="7" custLinFactNeighborX="-20752" custLinFactNeighborY="-8339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643DC4B-1981-4ECC-A244-1F6AF6369DDC}" type="pres">
      <dgm:prSet presAssocID="{6E055417-CBCC-457E-981E-9DAFB1E8379A}" presName="ellipse6" presStyleLbl="vennNode1" presStyleIdx="5" presStyleCnt="7" custLinFactX="-22172" custLinFactNeighborX="-100000" custLinFactNeighborY="2157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C43FB91-6911-4679-996C-24C5DCF77603}" type="pres">
      <dgm:prSet presAssocID="{6E055417-CBCC-457E-981E-9DAFB1E8379A}" presName="ellipse7" presStyleLbl="vennNode1" presStyleIdx="6" presStyleCnt="7" custLinFactX="-73415" custLinFactY="100000" custLinFactNeighborX="-100000" custLinFactNeighborY="10675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C3D709F-3AF0-4373-9D1A-C023D86A5F87}" type="presOf" srcId="{97AFF8E0-A22B-4AA0-B5A4-7849C58CFB3E}" destId="{AC43FB91-6911-4679-996C-24C5DCF77603}" srcOrd="0" destOrd="0" presId="urn:microsoft.com/office/officeart/2005/8/layout/rings+Icon"/>
    <dgm:cxn modelId="{5C9F2203-1467-4A2A-8219-CC989E8899DC}" srcId="{6E055417-CBCC-457E-981E-9DAFB1E8379A}" destId="{17747E82-E211-4936-98AB-E36EFDD57646}" srcOrd="5" destOrd="0" parTransId="{85DAD1C6-1815-46FA-AA63-2AAA16321854}" sibTransId="{BCED4CC1-0FDC-4540-ACE9-B188F97E372A}"/>
    <dgm:cxn modelId="{47F9891A-0288-4459-833E-36FC19358697}" srcId="{6E055417-CBCC-457E-981E-9DAFB1E8379A}" destId="{C9681ED1-85C7-4BFF-AD91-03416345A000}" srcOrd="4" destOrd="0" parTransId="{AC60556E-318D-4197-B311-EF8CBC2C9A48}" sibTransId="{362B6EA5-BE75-48D5-94EA-F34EE80605A4}"/>
    <dgm:cxn modelId="{A324DF9F-2B08-44F1-ACC0-C694BB1D1875}" type="presOf" srcId="{4A6851CA-2DCB-4F28-8F40-8BEB81A1BFE6}" destId="{A825B78A-A2D3-4D4C-972B-A60EB2AE2C51}" srcOrd="0" destOrd="0" presId="urn:microsoft.com/office/officeart/2005/8/layout/rings+Icon"/>
    <dgm:cxn modelId="{3B557ADB-DA3E-4DB6-9314-97A0BBA3430E}" srcId="{6E055417-CBCC-457E-981E-9DAFB1E8379A}" destId="{80E89DEB-9B31-4874-A70A-CF6543B0C403}" srcOrd="3" destOrd="0" parTransId="{5ACD88E9-C479-4DF6-BA26-AFCF9BB5E495}" sibTransId="{58C460EC-9BB8-4D9F-B232-47B48BAB896E}"/>
    <dgm:cxn modelId="{969F8E04-C62E-4607-95FC-077FF9D52377}" srcId="{6E055417-CBCC-457E-981E-9DAFB1E8379A}" destId="{3B902579-7AD6-4985-B00F-882B2AD9D107}" srcOrd="1" destOrd="0" parTransId="{359C5036-CC3A-4D82-A461-F37AB15B9094}" sibTransId="{C71E5CB7-B5E2-43AB-9D62-F6B1C3E159D9}"/>
    <dgm:cxn modelId="{CAA646A5-C92A-43C1-BBF6-6ECC72644EAB}" srcId="{6E055417-CBCC-457E-981E-9DAFB1E8379A}" destId="{59DAE6E0-14CF-4F3A-B4C5-9E9B053C7BC5}" srcOrd="8" destOrd="0" parTransId="{8BC6F907-4306-4038-B91B-09792CCFC6DB}" sibTransId="{B59EA8FE-8625-4CE9-99DE-09B5442A008E}"/>
    <dgm:cxn modelId="{AEBB09FC-94FB-4FA2-B633-225A002C9501}" type="presOf" srcId="{17747E82-E211-4936-98AB-E36EFDD57646}" destId="{F643DC4B-1981-4ECC-A244-1F6AF6369DDC}" srcOrd="0" destOrd="0" presId="urn:microsoft.com/office/officeart/2005/8/layout/rings+Icon"/>
    <dgm:cxn modelId="{7432FD07-4B58-4D91-885A-BAB3BD49EDB1}" type="presOf" srcId="{3B902579-7AD6-4985-B00F-882B2AD9D107}" destId="{A28A5C68-2EF4-46EB-AF61-781B4F20DAAA}" srcOrd="0" destOrd="0" presId="urn:microsoft.com/office/officeart/2005/8/layout/rings+Icon"/>
    <dgm:cxn modelId="{6ACAFCDC-1B68-482D-A5A5-102AFFACBEDC}" type="presOf" srcId="{C9681ED1-85C7-4BFF-AD91-03416345A000}" destId="{B832B0B2-4FDF-4E3B-BB33-0790E151B119}" srcOrd="0" destOrd="0" presId="urn:microsoft.com/office/officeart/2005/8/layout/rings+Icon"/>
    <dgm:cxn modelId="{DB780DC9-C9CF-4867-BA94-37F6BAC3EDAD}" type="presOf" srcId="{80E89DEB-9B31-4874-A70A-CF6543B0C403}" destId="{4D19D038-C8C8-41AB-90F6-436429954F17}" srcOrd="0" destOrd="0" presId="urn:microsoft.com/office/officeart/2005/8/layout/rings+Icon"/>
    <dgm:cxn modelId="{F804D588-0044-42CA-A584-4DC8EA2D18ED}" srcId="{6E055417-CBCC-457E-981E-9DAFB1E8379A}" destId="{4A6851CA-2DCB-4F28-8F40-8BEB81A1BFE6}" srcOrd="2" destOrd="0" parTransId="{D673CCCB-886F-4937-88BE-1C8FC85FFDF9}" sibTransId="{E4C29264-CB6E-4A86-9C52-ED9472B3FC6A}"/>
    <dgm:cxn modelId="{83098102-5982-4AA6-BE1D-3150ABFAAE1B}" srcId="{6E055417-CBCC-457E-981E-9DAFB1E8379A}" destId="{97AFF8E0-A22B-4AA0-B5A4-7849C58CFB3E}" srcOrd="6" destOrd="0" parTransId="{1CE87BDB-3693-4B12-865F-994E2E41B28E}" sibTransId="{F3C611CF-EBB5-49CF-BEC6-CD3797B18FC4}"/>
    <dgm:cxn modelId="{3251E300-5735-4613-B716-F18ABD54D21A}" type="presOf" srcId="{79B7B8E1-D482-434C-AF0C-C3D68886442A}" destId="{7BCAA2D7-70DB-47C3-A915-584A7086135B}" srcOrd="0" destOrd="0" presId="urn:microsoft.com/office/officeart/2005/8/layout/rings+Icon"/>
    <dgm:cxn modelId="{A6A27E16-6687-426A-9859-9F05E8337955}" srcId="{6E055417-CBCC-457E-981E-9DAFB1E8379A}" destId="{7D2B9453-C89E-44E5-A455-379D4D252945}" srcOrd="7" destOrd="0" parTransId="{3F2C9BA3-7B31-48EC-955E-E05A89EF4CAB}" sibTransId="{CE7F79AE-3FF4-427D-AD5D-AE59F8133911}"/>
    <dgm:cxn modelId="{E6A692D8-9643-4199-ACD0-6DB882038160}" srcId="{6E055417-CBCC-457E-981E-9DAFB1E8379A}" destId="{79B7B8E1-D482-434C-AF0C-C3D68886442A}" srcOrd="0" destOrd="0" parTransId="{DEF27264-0205-42CE-B07A-FDA04D48604E}" sibTransId="{F75A5901-9326-4F25-AA7E-85C1CF6DF1D3}"/>
    <dgm:cxn modelId="{354DB4AC-A5FB-4540-95D1-121B98E6231C}" type="presOf" srcId="{6E055417-CBCC-457E-981E-9DAFB1E8379A}" destId="{BBC0ECE5-CB3F-4587-BCEF-139622634D96}" srcOrd="0" destOrd="0" presId="urn:microsoft.com/office/officeart/2005/8/layout/rings+Icon"/>
    <dgm:cxn modelId="{A969BEF9-2C39-4B1A-87CC-72D7F1E31507}" type="presParOf" srcId="{BBC0ECE5-CB3F-4587-BCEF-139622634D96}" destId="{7BCAA2D7-70DB-47C3-A915-584A7086135B}" srcOrd="0" destOrd="0" presId="urn:microsoft.com/office/officeart/2005/8/layout/rings+Icon"/>
    <dgm:cxn modelId="{4B3F69A6-66D3-4CF2-AAB7-85E702707086}" type="presParOf" srcId="{BBC0ECE5-CB3F-4587-BCEF-139622634D96}" destId="{A28A5C68-2EF4-46EB-AF61-781B4F20DAAA}" srcOrd="1" destOrd="0" presId="urn:microsoft.com/office/officeart/2005/8/layout/rings+Icon"/>
    <dgm:cxn modelId="{08992DBD-9A93-476B-99FB-7961DFD4FC55}" type="presParOf" srcId="{BBC0ECE5-CB3F-4587-BCEF-139622634D96}" destId="{A825B78A-A2D3-4D4C-972B-A60EB2AE2C51}" srcOrd="2" destOrd="0" presId="urn:microsoft.com/office/officeart/2005/8/layout/rings+Icon"/>
    <dgm:cxn modelId="{0A3247B6-D9D3-4531-88BE-B867438041D1}" type="presParOf" srcId="{BBC0ECE5-CB3F-4587-BCEF-139622634D96}" destId="{4D19D038-C8C8-41AB-90F6-436429954F17}" srcOrd="3" destOrd="0" presId="urn:microsoft.com/office/officeart/2005/8/layout/rings+Icon"/>
    <dgm:cxn modelId="{54E01ADE-B7A2-40B3-87ED-747BA93F91F8}" type="presParOf" srcId="{BBC0ECE5-CB3F-4587-BCEF-139622634D96}" destId="{B832B0B2-4FDF-4E3B-BB33-0790E151B119}" srcOrd="4" destOrd="0" presId="urn:microsoft.com/office/officeart/2005/8/layout/rings+Icon"/>
    <dgm:cxn modelId="{B433D1C4-050A-4B32-9D74-ED8B0BD9979F}" type="presParOf" srcId="{BBC0ECE5-CB3F-4587-BCEF-139622634D96}" destId="{F643DC4B-1981-4ECC-A244-1F6AF6369DDC}" srcOrd="5" destOrd="0" presId="urn:microsoft.com/office/officeart/2005/8/layout/rings+Icon"/>
    <dgm:cxn modelId="{6D148067-FEB2-42CF-BFDB-2FABCB4101FE}" type="presParOf" srcId="{BBC0ECE5-CB3F-4587-BCEF-139622634D96}" destId="{AC43FB91-6911-4679-996C-24C5DCF77603}" srcOrd="6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970E21-4356-436A-B010-A33DF2408AC2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60A3DCA8-BC64-449E-A8D2-01C9837F3B54}">
      <dgm:prSet phldrT="[Metin]"/>
      <dgm:spPr/>
      <dgm:t>
        <a:bodyPr/>
        <a:lstStyle/>
        <a:p>
          <a:r>
            <a:rPr lang="tr-TR" dirty="0" smtClean="0"/>
            <a:t>Gebze Makine İhtisas OSB (İMES)</a:t>
          </a:r>
          <a:endParaRPr lang="tr-TR" dirty="0"/>
        </a:p>
      </dgm:t>
    </dgm:pt>
    <dgm:pt modelId="{39037448-C4E2-4FE3-9781-F74EA0185B82}" type="parTrans" cxnId="{965CD6AA-5B61-43BF-8A1C-0BF7E8A3B269}">
      <dgm:prSet/>
      <dgm:spPr/>
      <dgm:t>
        <a:bodyPr/>
        <a:lstStyle/>
        <a:p>
          <a:endParaRPr lang="tr-TR"/>
        </a:p>
      </dgm:t>
    </dgm:pt>
    <dgm:pt modelId="{E967A243-52DD-4EDF-8093-67A6C0C0AD8C}" type="sibTrans" cxnId="{965CD6AA-5B61-43BF-8A1C-0BF7E8A3B269}">
      <dgm:prSet/>
      <dgm:spPr/>
      <dgm:t>
        <a:bodyPr/>
        <a:lstStyle/>
        <a:p>
          <a:endParaRPr lang="tr-TR"/>
        </a:p>
      </dgm:t>
    </dgm:pt>
    <dgm:pt modelId="{3E69C95B-DFD4-421D-BAF6-F5A3B90AC9D9}">
      <dgm:prSet phldrT="[Metin]" phldr="1"/>
      <dgm:spPr/>
      <dgm:t>
        <a:bodyPr/>
        <a:lstStyle/>
        <a:p>
          <a:endParaRPr lang="tr-TR"/>
        </a:p>
      </dgm:t>
    </dgm:pt>
    <dgm:pt modelId="{897D65F9-C38E-4B57-A76E-8E7284841BD5}" type="parTrans" cxnId="{9B2F797A-A039-4600-BB3B-D7989FECF174}">
      <dgm:prSet/>
      <dgm:spPr/>
      <dgm:t>
        <a:bodyPr/>
        <a:lstStyle/>
        <a:p>
          <a:endParaRPr lang="tr-TR"/>
        </a:p>
      </dgm:t>
    </dgm:pt>
    <dgm:pt modelId="{E66F580E-3266-4A77-BD5B-DA75F9CA3A0E}" type="sibTrans" cxnId="{9B2F797A-A039-4600-BB3B-D7989FECF174}">
      <dgm:prSet/>
      <dgm:spPr/>
      <dgm:t>
        <a:bodyPr/>
        <a:lstStyle/>
        <a:p>
          <a:endParaRPr lang="tr-TR"/>
        </a:p>
      </dgm:t>
    </dgm:pt>
    <dgm:pt modelId="{C03EAA87-20EC-4F0A-A51F-B668D3C8B007}">
      <dgm:prSet phldrT="[Metin]" phldr="1"/>
      <dgm:spPr/>
      <dgm:t>
        <a:bodyPr/>
        <a:lstStyle/>
        <a:p>
          <a:endParaRPr lang="tr-TR"/>
        </a:p>
      </dgm:t>
    </dgm:pt>
    <dgm:pt modelId="{A00E5219-7FA8-4878-8C08-5BAA5FAF5682}" type="parTrans" cxnId="{8414084A-960D-46F2-ABB2-9AABB5590AE0}">
      <dgm:prSet/>
      <dgm:spPr/>
      <dgm:t>
        <a:bodyPr/>
        <a:lstStyle/>
        <a:p>
          <a:endParaRPr lang="tr-TR"/>
        </a:p>
      </dgm:t>
    </dgm:pt>
    <dgm:pt modelId="{CDB528EA-3C76-4EF4-8D6D-3EC91C917B3C}" type="sibTrans" cxnId="{8414084A-960D-46F2-ABB2-9AABB5590AE0}">
      <dgm:prSet/>
      <dgm:spPr/>
      <dgm:t>
        <a:bodyPr/>
        <a:lstStyle/>
        <a:p>
          <a:endParaRPr lang="tr-TR"/>
        </a:p>
      </dgm:t>
    </dgm:pt>
    <dgm:pt modelId="{AEBB55A2-15CA-4116-A4C2-089ABCCB5646}">
      <dgm:prSet phldrT="[Metin]"/>
      <dgm:spPr/>
      <dgm:t>
        <a:bodyPr/>
        <a:lstStyle/>
        <a:p>
          <a:endParaRPr lang="tr-TR" dirty="0"/>
        </a:p>
      </dgm:t>
    </dgm:pt>
    <dgm:pt modelId="{9A0C8C88-C0F6-441A-A6D6-5B3887C371E9}" type="parTrans" cxnId="{A3985E59-D1E6-46AC-8C4F-93327584E9F8}">
      <dgm:prSet/>
      <dgm:spPr/>
      <dgm:t>
        <a:bodyPr/>
        <a:lstStyle/>
        <a:p>
          <a:endParaRPr lang="tr-TR"/>
        </a:p>
      </dgm:t>
    </dgm:pt>
    <dgm:pt modelId="{4278A540-3F51-4885-B222-B99174EB67AD}" type="sibTrans" cxnId="{A3985E59-D1E6-46AC-8C4F-93327584E9F8}">
      <dgm:prSet/>
      <dgm:spPr/>
      <dgm:t>
        <a:bodyPr/>
        <a:lstStyle/>
        <a:p>
          <a:endParaRPr lang="tr-TR"/>
        </a:p>
      </dgm:t>
    </dgm:pt>
    <dgm:pt modelId="{5647BE80-2EEC-4056-AFB4-3F752957584E}">
      <dgm:prSet phldrT="[Metin]"/>
      <dgm:spPr/>
      <dgm:t>
        <a:bodyPr/>
        <a:lstStyle/>
        <a:p>
          <a:r>
            <a:rPr lang="tr-TR" dirty="0" smtClean="0"/>
            <a:t>Kocaeli </a:t>
          </a:r>
          <a:r>
            <a:rPr lang="tr-TR" dirty="0" err="1" smtClean="0"/>
            <a:t>Arslanbey</a:t>
          </a:r>
          <a:r>
            <a:rPr lang="tr-TR" dirty="0" smtClean="0"/>
            <a:t> OSB</a:t>
          </a:r>
          <a:endParaRPr lang="tr-TR" dirty="0"/>
        </a:p>
      </dgm:t>
    </dgm:pt>
    <dgm:pt modelId="{4337B15C-ACFC-48F2-B999-209E7BEEFA8F}" type="parTrans" cxnId="{6E27DB68-8A49-4B05-A087-8CB79408ACC9}">
      <dgm:prSet/>
      <dgm:spPr/>
      <dgm:t>
        <a:bodyPr/>
        <a:lstStyle/>
        <a:p>
          <a:endParaRPr lang="tr-TR"/>
        </a:p>
      </dgm:t>
    </dgm:pt>
    <dgm:pt modelId="{90607259-DFE1-4750-BC0A-B9F0FC51D886}" type="sibTrans" cxnId="{6E27DB68-8A49-4B05-A087-8CB79408ACC9}">
      <dgm:prSet/>
      <dgm:spPr/>
      <dgm:t>
        <a:bodyPr/>
        <a:lstStyle/>
        <a:p>
          <a:endParaRPr lang="tr-TR"/>
        </a:p>
      </dgm:t>
    </dgm:pt>
    <dgm:pt modelId="{95E33FC5-1380-4D11-B03C-716083E0426A}">
      <dgm:prSet phldrT="[Metin]"/>
      <dgm:spPr/>
      <dgm:t>
        <a:bodyPr/>
        <a:lstStyle/>
        <a:p>
          <a:r>
            <a:rPr lang="tr-TR" dirty="0" smtClean="0"/>
            <a:t>Asım Kibar OSB</a:t>
          </a:r>
          <a:endParaRPr lang="tr-TR" dirty="0"/>
        </a:p>
      </dgm:t>
    </dgm:pt>
    <dgm:pt modelId="{678698E3-4640-43E4-A575-419991479AA7}" type="parTrans" cxnId="{86C38890-7826-4DD1-BB9B-32C7486E0765}">
      <dgm:prSet/>
      <dgm:spPr/>
      <dgm:t>
        <a:bodyPr/>
        <a:lstStyle/>
        <a:p>
          <a:endParaRPr lang="tr-TR"/>
        </a:p>
      </dgm:t>
    </dgm:pt>
    <dgm:pt modelId="{6DF4810B-05D1-4705-9EE1-028BF310EA69}" type="sibTrans" cxnId="{86C38890-7826-4DD1-BB9B-32C7486E0765}">
      <dgm:prSet/>
      <dgm:spPr/>
      <dgm:t>
        <a:bodyPr/>
        <a:lstStyle/>
        <a:p>
          <a:endParaRPr lang="tr-TR"/>
        </a:p>
      </dgm:t>
    </dgm:pt>
    <dgm:pt modelId="{B32BBCA1-588D-4445-9F85-89EAD4DA4304}">
      <dgm:prSet phldrT="[Metin]"/>
      <dgm:spPr/>
      <dgm:t>
        <a:bodyPr/>
        <a:lstStyle/>
        <a:p>
          <a:r>
            <a:rPr lang="tr-TR" dirty="0" smtClean="0"/>
            <a:t>Kocaeli Ali Kahya OSB</a:t>
          </a:r>
          <a:endParaRPr lang="tr-TR" dirty="0"/>
        </a:p>
      </dgm:t>
    </dgm:pt>
    <dgm:pt modelId="{E3911209-05A7-40E6-8645-4AC75FCC969E}" type="parTrans" cxnId="{81343011-E322-45DB-AFD2-B84527E9C8A2}">
      <dgm:prSet/>
      <dgm:spPr/>
      <dgm:t>
        <a:bodyPr/>
        <a:lstStyle/>
        <a:p>
          <a:endParaRPr lang="tr-TR"/>
        </a:p>
      </dgm:t>
    </dgm:pt>
    <dgm:pt modelId="{D6EC3943-ED69-4D96-8A4B-3D65EAD905C4}" type="sibTrans" cxnId="{81343011-E322-45DB-AFD2-B84527E9C8A2}">
      <dgm:prSet/>
      <dgm:spPr/>
      <dgm:t>
        <a:bodyPr/>
        <a:lstStyle/>
        <a:p>
          <a:endParaRPr lang="tr-TR"/>
        </a:p>
      </dgm:t>
    </dgm:pt>
    <dgm:pt modelId="{1DDBA27E-F0B0-43C1-8D96-5596552A0E08}">
      <dgm:prSet phldrT="[Metin]"/>
      <dgm:spPr/>
      <dgm:t>
        <a:bodyPr/>
        <a:lstStyle/>
        <a:p>
          <a:r>
            <a:rPr lang="tr-TR" dirty="0" smtClean="0"/>
            <a:t>Kandıra Gıda İhtisas OSB</a:t>
          </a:r>
          <a:endParaRPr lang="tr-TR" dirty="0"/>
        </a:p>
      </dgm:t>
    </dgm:pt>
    <dgm:pt modelId="{1E779348-1109-450F-956D-FFE5338F5F04}" type="parTrans" cxnId="{E6F04594-FAEF-4F03-A442-43DCC313069A}">
      <dgm:prSet/>
      <dgm:spPr/>
      <dgm:t>
        <a:bodyPr/>
        <a:lstStyle/>
        <a:p>
          <a:endParaRPr lang="tr-TR"/>
        </a:p>
      </dgm:t>
    </dgm:pt>
    <dgm:pt modelId="{D37A8BE5-5A94-4CCD-A76C-226D0685F3D4}" type="sibTrans" cxnId="{E6F04594-FAEF-4F03-A442-43DCC313069A}">
      <dgm:prSet/>
      <dgm:spPr/>
      <dgm:t>
        <a:bodyPr/>
        <a:lstStyle/>
        <a:p>
          <a:endParaRPr lang="tr-TR"/>
        </a:p>
      </dgm:t>
    </dgm:pt>
    <dgm:pt modelId="{7378F0E5-4F83-46EC-954C-B081CD736942}">
      <dgm:prSet phldrT="[Metin]"/>
      <dgm:spPr/>
      <dgm:t>
        <a:bodyPr/>
        <a:lstStyle/>
        <a:p>
          <a:r>
            <a:rPr lang="tr-TR" dirty="0" smtClean="0"/>
            <a:t>İstanbul Anadolu Yakası OSB</a:t>
          </a:r>
          <a:endParaRPr lang="tr-TR" dirty="0"/>
        </a:p>
      </dgm:t>
    </dgm:pt>
    <dgm:pt modelId="{DB53BC5D-5BD2-4FA1-BEDC-36C6F55DC13C}" type="parTrans" cxnId="{FCC3E1B8-965E-4EFC-99E7-4A3BDDDFE0E0}">
      <dgm:prSet/>
      <dgm:spPr/>
      <dgm:t>
        <a:bodyPr/>
        <a:lstStyle/>
        <a:p>
          <a:endParaRPr lang="tr-TR"/>
        </a:p>
      </dgm:t>
    </dgm:pt>
    <dgm:pt modelId="{6637F848-D10E-40D3-882E-1E921CC170D6}" type="sibTrans" cxnId="{FCC3E1B8-965E-4EFC-99E7-4A3BDDDFE0E0}">
      <dgm:prSet/>
      <dgm:spPr/>
      <dgm:t>
        <a:bodyPr/>
        <a:lstStyle/>
        <a:p>
          <a:endParaRPr lang="tr-TR"/>
        </a:p>
      </dgm:t>
    </dgm:pt>
    <dgm:pt modelId="{FD451509-5B4E-4770-9A18-B42D15A185B5}">
      <dgm:prSet phldrT="[Metin]"/>
      <dgm:spPr/>
      <dgm:t>
        <a:bodyPr/>
        <a:lstStyle/>
        <a:p>
          <a:r>
            <a:rPr lang="tr-TR" dirty="0" smtClean="0"/>
            <a:t>Tuzla Kimya </a:t>
          </a:r>
          <a:r>
            <a:rPr lang="tr-TR" dirty="0" err="1" smtClean="0"/>
            <a:t>Sanayiicileri</a:t>
          </a:r>
          <a:r>
            <a:rPr lang="tr-TR" dirty="0" smtClean="0"/>
            <a:t> OSB</a:t>
          </a:r>
          <a:endParaRPr lang="tr-TR" dirty="0"/>
        </a:p>
      </dgm:t>
    </dgm:pt>
    <dgm:pt modelId="{21E84C73-E7A0-485A-9D78-6535E19920F1}" type="parTrans" cxnId="{6A228CA9-186D-4D3E-B2A0-34A01E8D0544}">
      <dgm:prSet/>
      <dgm:spPr/>
      <dgm:t>
        <a:bodyPr/>
        <a:lstStyle/>
        <a:p>
          <a:endParaRPr lang="tr-TR"/>
        </a:p>
      </dgm:t>
    </dgm:pt>
    <dgm:pt modelId="{A3FFE2FF-31CE-4378-A384-64CEF889E23E}" type="sibTrans" cxnId="{6A228CA9-186D-4D3E-B2A0-34A01E8D0544}">
      <dgm:prSet/>
      <dgm:spPr/>
      <dgm:t>
        <a:bodyPr/>
        <a:lstStyle/>
        <a:p>
          <a:endParaRPr lang="tr-TR"/>
        </a:p>
      </dgm:t>
    </dgm:pt>
    <dgm:pt modelId="{758D9928-DEAD-4AB5-9017-9460C8936633}" type="pres">
      <dgm:prSet presAssocID="{E9970E21-4356-436A-B010-A33DF2408AC2}" presName="Name0" presStyleCnt="0">
        <dgm:presLayoutVars>
          <dgm:chMax val="7"/>
          <dgm:dir/>
          <dgm:resizeHandles val="exact"/>
        </dgm:presLayoutVars>
      </dgm:prSet>
      <dgm:spPr/>
    </dgm:pt>
    <dgm:pt modelId="{3F3C0410-00E9-40AD-82E2-747444C5EDDC}" type="pres">
      <dgm:prSet presAssocID="{E9970E21-4356-436A-B010-A33DF2408AC2}" presName="ellipse1" presStyleLbl="vennNode1" presStyleIdx="0" presStyleCnt="7" custLinFactNeighborX="5156" custLinFactNeighborY="-601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A4696A5-A501-4DD9-84AF-B13109AABD3A}" type="pres">
      <dgm:prSet presAssocID="{E9970E21-4356-436A-B010-A33DF2408AC2}" presName="ellipse2" presStyleLbl="vennNode1" presStyleIdx="1" presStyleCnt="7" custLinFactNeighborX="-46046" custLinFactNeighborY="4930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27AA0FF-62C9-48F6-9AB9-E07CA2D1568E}" type="pres">
      <dgm:prSet presAssocID="{E9970E21-4356-436A-B010-A33DF2408AC2}" presName="ellipse3" presStyleLbl="vennNode1" presStyleIdx="2" presStyleCnt="7" custLinFactNeighborX="-20963" custLinFactNeighborY="-8335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4C5C154-6D26-4195-8C7B-11799193B6E5}" type="pres">
      <dgm:prSet presAssocID="{E9970E21-4356-436A-B010-A33DF2408AC2}" presName="ellipse4" presStyleLbl="vennNode1" presStyleIdx="3" presStyleCnt="7" custLinFactNeighborX="-50524" custLinFactNeighborY="-2288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8A6E521-57E2-44A6-A1FB-CB423FAE695E}" type="pres">
      <dgm:prSet presAssocID="{E9970E21-4356-436A-B010-A33DF2408AC2}" presName="ellipse5" presStyleLbl="vennNode1" presStyleIdx="4" presStyleCnt="7" custLinFactNeighborX="-19268" custLinFactNeighborY="-421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A4D4755-76A1-44F6-A0FF-8EA6AFEB6614}" type="pres">
      <dgm:prSet presAssocID="{E9970E21-4356-436A-B010-A33DF2408AC2}" presName="ellipse6" presStyleLbl="vennNode1" presStyleIdx="5" presStyleCnt="7" custLinFactX="-58124" custLinFactY="2021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0F9F9C3-6E8F-499F-A841-6B9C0450122A}" type="pres">
      <dgm:prSet presAssocID="{E9970E21-4356-436A-B010-A33DF2408AC2}" presName="ellipse7" presStyleLbl="vennNode1" presStyleIdx="6" presStyleCnt="7" custLinFactX="-6244" custLinFactY="17727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1343011-E322-45DB-AFD2-B84527E9C8A2}" srcId="{E9970E21-4356-436A-B010-A33DF2408AC2}" destId="{B32BBCA1-588D-4445-9F85-89EAD4DA4304}" srcOrd="3" destOrd="0" parTransId="{E3911209-05A7-40E6-8645-4AC75FCC969E}" sibTransId="{D6EC3943-ED69-4D96-8A4B-3D65EAD905C4}"/>
    <dgm:cxn modelId="{82490821-A427-474C-958F-1B47F45ECAE2}" type="presOf" srcId="{60A3DCA8-BC64-449E-A8D2-01C9837F3B54}" destId="{3F3C0410-00E9-40AD-82E2-747444C5EDDC}" srcOrd="0" destOrd="0" presId="urn:microsoft.com/office/officeart/2005/8/layout/rings+Icon"/>
    <dgm:cxn modelId="{FCC3E1B8-965E-4EFC-99E7-4A3BDDDFE0E0}" srcId="{E9970E21-4356-436A-B010-A33DF2408AC2}" destId="{7378F0E5-4F83-46EC-954C-B081CD736942}" srcOrd="5" destOrd="0" parTransId="{DB53BC5D-5BD2-4FA1-BEDC-36C6F55DC13C}" sibTransId="{6637F848-D10E-40D3-882E-1E921CC170D6}"/>
    <dgm:cxn modelId="{4CB07A1C-0007-4D94-8561-EF99F589A527}" type="presOf" srcId="{1DDBA27E-F0B0-43C1-8D96-5596552A0E08}" destId="{F8A6E521-57E2-44A6-A1FB-CB423FAE695E}" srcOrd="0" destOrd="0" presId="urn:microsoft.com/office/officeart/2005/8/layout/rings+Icon"/>
    <dgm:cxn modelId="{73F07B81-8A67-40F8-ABEE-D1633C30CDE7}" type="presOf" srcId="{FD451509-5B4E-4770-9A18-B42D15A185B5}" destId="{B0F9F9C3-6E8F-499F-A841-6B9C0450122A}" srcOrd="0" destOrd="0" presId="urn:microsoft.com/office/officeart/2005/8/layout/rings+Icon"/>
    <dgm:cxn modelId="{86C38890-7826-4DD1-BB9B-32C7486E0765}" srcId="{E9970E21-4356-436A-B010-A33DF2408AC2}" destId="{95E33FC5-1380-4D11-B03C-716083E0426A}" srcOrd="2" destOrd="0" parTransId="{678698E3-4640-43E4-A575-419991479AA7}" sibTransId="{6DF4810B-05D1-4705-9EE1-028BF310EA69}"/>
    <dgm:cxn modelId="{CDBDD141-45C5-4ED6-B91C-CD24B41CAC80}" type="presOf" srcId="{E9970E21-4356-436A-B010-A33DF2408AC2}" destId="{758D9928-DEAD-4AB5-9017-9460C8936633}" srcOrd="0" destOrd="0" presId="urn:microsoft.com/office/officeart/2005/8/layout/rings+Icon"/>
    <dgm:cxn modelId="{177698F3-140F-4957-B794-ABF757429537}" type="presOf" srcId="{B32BBCA1-588D-4445-9F85-89EAD4DA4304}" destId="{B4C5C154-6D26-4195-8C7B-11799193B6E5}" srcOrd="0" destOrd="0" presId="urn:microsoft.com/office/officeart/2005/8/layout/rings+Icon"/>
    <dgm:cxn modelId="{6E27DB68-8A49-4B05-A087-8CB79408ACC9}" srcId="{E9970E21-4356-436A-B010-A33DF2408AC2}" destId="{5647BE80-2EEC-4056-AFB4-3F752957584E}" srcOrd="1" destOrd="0" parTransId="{4337B15C-ACFC-48F2-B999-209E7BEEFA8F}" sibTransId="{90607259-DFE1-4750-BC0A-B9F0FC51D886}"/>
    <dgm:cxn modelId="{AC8433EE-4784-410B-BF43-807D5A6FF370}" type="presOf" srcId="{95E33FC5-1380-4D11-B03C-716083E0426A}" destId="{B27AA0FF-62C9-48F6-9AB9-E07CA2D1568E}" srcOrd="0" destOrd="0" presId="urn:microsoft.com/office/officeart/2005/8/layout/rings+Icon"/>
    <dgm:cxn modelId="{A3985E59-D1E6-46AC-8C4F-93327584E9F8}" srcId="{E9970E21-4356-436A-B010-A33DF2408AC2}" destId="{AEBB55A2-15CA-4116-A4C2-089ABCCB5646}" srcOrd="7" destOrd="0" parTransId="{9A0C8C88-C0F6-441A-A6D6-5B3887C371E9}" sibTransId="{4278A540-3F51-4885-B222-B99174EB67AD}"/>
    <dgm:cxn modelId="{8414084A-960D-46F2-ABB2-9AABB5590AE0}" srcId="{E9970E21-4356-436A-B010-A33DF2408AC2}" destId="{C03EAA87-20EC-4F0A-A51F-B668D3C8B007}" srcOrd="9" destOrd="0" parTransId="{A00E5219-7FA8-4878-8C08-5BAA5FAF5682}" sibTransId="{CDB528EA-3C76-4EF4-8D6D-3EC91C917B3C}"/>
    <dgm:cxn modelId="{965CD6AA-5B61-43BF-8A1C-0BF7E8A3B269}" srcId="{E9970E21-4356-436A-B010-A33DF2408AC2}" destId="{60A3DCA8-BC64-449E-A8D2-01C9837F3B54}" srcOrd="0" destOrd="0" parTransId="{39037448-C4E2-4FE3-9781-F74EA0185B82}" sibTransId="{E967A243-52DD-4EDF-8093-67A6C0C0AD8C}"/>
    <dgm:cxn modelId="{9B2F797A-A039-4600-BB3B-D7989FECF174}" srcId="{E9970E21-4356-436A-B010-A33DF2408AC2}" destId="{3E69C95B-DFD4-421D-BAF6-F5A3B90AC9D9}" srcOrd="8" destOrd="0" parTransId="{897D65F9-C38E-4B57-A76E-8E7284841BD5}" sibTransId="{E66F580E-3266-4A77-BD5B-DA75F9CA3A0E}"/>
    <dgm:cxn modelId="{B2615A2C-B3A1-48DF-9626-4084659398FD}" type="presOf" srcId="{5647BE80-2EEC-4056-AFB4-3F752957584E}" destId="{9A4696A5-A501-4DD9-84AF-B13109AABD3A}" srcOrd="0" destOrd="0" presId="urn:microsoft.com/office/officeart/2005/8/layout/rings+Icon"/>
    <dgm:cxn modelId="{E6F04594-FAEF-4F03-A442-43DCC313069A}" srcId="{E9970E21-4356-436A-B010-A33DF2408AC2}" destId="{1DDBA27E-F0B0-43C1-8D96-5596552A0E08}" srcOrd="4" destOrd="0" parTransId="{1E779348-1109-450F-956D-FFE5338F5F04}" sibTransId="{D37A8BE5-5A94-4CCD-A76C-226D0685F3D4}"/>
    <dgm:cxn modelId="{8EAE59E1-8D87-470F-A678-DA5EB08EDE7E}" type="presOf" srcId="{7378F0E5-4F83-46EC-954C-B081CD736942}" destId="{7A4D4755-76A1-44F6-A0FF-8EA6AFEB6614}" srcOrd="0" destOrd="0" presId="urn:microsoft.com/office/officeart/2005/8/layout/rings+Icon"/>
    <dgm:cxn modelId="{6A228CA9-186D-4D3E-B2A0-34A01E8D0544}" srcId="{E9970E21-4356-436A-B010-A33DF2408AC2}" destId="{FD451509-5B4E-4770-9A18-B42D15A185B5}" srcOrd="6" destOrd="0" parTransId="{21E84C73-E7A0-485A-9D78-6535E19920F1}" sibTransId="{A3FFE2FF-31CE-4378-A384-64CEF889E23E}"/>
    <dgm:cxn modelId="{73595A08-5E42-4D2D-B68A-103A654B4864}" type="presParOf" srcId="{758D9928-DEAD-4AB5-9017-9460C8936633}" destId="{3F3C0410-00E9-40AD-82E2-747444C5EDDC}" srcOrd="0" destOrd="0" presId="urn:microsoft.com/office/officeart/2005/8/layout/rings+Icon"/>
    <dgm:cxn modelId="{32F498C2-E7AE-446E-947C-CDEB0719386E}" type="presParOf" srcId="{758D9928-DEAD-4AB5-9017-9460C8936633}" destId="{9A4696A5-A501-4DD9-84AF-B13109AABD3A}" srcOrd="1" destOrd="0" presId="urn:microsoft.com/office/officeart/2005/8/layout/rings+Icon"/>
    <dgm:cxn modelId="{21403512-BFB6-4B3C-8D4D-A40C038DC1E4}" type="presParOf" srcId="{758D9928-DEAD-4AB5-9017-9460C8936633}" destId="{B27AA0FF-62C9-48F6-9AB9-E07CA2D1568E}" srcOrd="2" destOrd="0" presId="urn:microsoft.com/office/officeart/2005/8/layout/rings+Icon"/>
    <dgm:cxn modelId="{7DA0A61A-4C5F-46F4-A6DA-0A375E1206CA}" type="presParOf" srcId="{758D9928-DEAD-4AB5-9017-9460C8936633}" destId="{B4C5C154-6D26-4195-8C7B-11799193B6E5}" srcOrd="3" destOrd="0" presId="urn:microsoft.com/office/officeart/2005/8/layout/rings+Icon"/>
    <dgm:cxn modelId="{063C1163-FC3C-4D3F-8A6F-207676636CE5}" type="presParOf" srcId="{758D9928-DEAD-4AB5-9017-9460C8936633}" destId="{F8A6E521-57E2-44A6-A1FB-CB423FAE695E}" srcOrd="4" destOrd="0" presId="urn:microsoft.com/office/officeart/2005/8/layout/rings+Icon"/>
    <dgm:cxn modelId="{072DDD73-BBA8-457E-A0D8-3B8FE3BAE5DA}" type="presParOf" srcId="{758D9928-DEAD-4AB5-9017-9460C8936633}" destId="{7A4D4755-76A1-44F6-A0FF-8EA6AFEB6614}" srcOrd="5" destOrd="0" presId="urn:microsoft.com/office/officeart/2005/8/layout/rings+Icon"/>
    <dgm:cxn modelId="{121E22F7-37B0-4DF8-A3F3-2E52B3BE86FF}" type="presParOf" srcId="{758D9928-DEAD-4AB5-9017-9460C8936633}" destId="{B0F9F9C3-6E8F-499F-A841-6B9C0450122A}" srcOrd="6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970E21-4356-436A-B010-A33DF2408AC2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60A3DCA8-BC64-449E-A8D2-01C9837F3B54}">
      <dgm:prSet phldrT="[Metin]"/>
      <dgm:spPr/>
      <dgm:t>
        <a:bodyPr/>
        <a:lstStyle/>
        <a:p>
          <a:r>
            <a:rPr lang="tr-TR" dirty="0" smtClean="0"/>
            <a:t>İstanbul Tuzla OSB</a:t>
          </a:r>
          <a:endParaRPr lang="tr-TR" dirty="0"/>
        </a:p>
      </dgm:t>
    </dgm:pt>
    <dgm:pt modelId="{39037448-C4E2-4FE3-9781-F74EA0185B82}" type="parTrans" cxnId="{965CD6AA-5B61-43BF-8A1C-0BF7E8A3B269}">
      <dgm:prSet/>
      <dgm:spPr/>
      <dgm:t>
        <a:bodyPr/>
        <a:lstStyle/>
        <a:p>
          <a:endParaRPr lang="tr-TR"/>
        </a:p>
      </dgm:t>
    </dgm:pt>
    <dgm:pt modelId="{E967A243-52DD-4EDF-8093-67A6C0C0AD8C}" type="sibTrans" cxnId="{965CD6AA-5B61-43BF-8A1C-0BF7E8A3B269}">
      <dgm:prSet/>
      <dgm:spPr/>
      <dgm:t>
        <a:bodyPr/>
        <a:lstStyle/>
        <a:p>
          <a:endParaRPr lang="tr-TR"/>
        </a:p>
      </dgm:t>
    </dgm:pt>
    <dgm:pt modelId="{5647BE80-2EEC-4056-AFB4-3F752957584E}">
      <dgm:prSet phldrT="[Metin]"/>
      <dgm:spPr/>
      <dgm:t>
        <a:bodyPr/>
        <a:lstStyle/>
        <a:p>
          <a:r>
            <a:rPr lang="tr-TR" dirty="0" smtClean="0"/>
            <a:t>İstanbul Birlik OSB</a:t>
          </a:r>
          <a:endParaRPr lang="tr-TR" dirty="0"/>
        </a:p>
      </dgm:t>
    </dgm:pt>
    <dgm:pt modelId="{4337B15C-ACFC-48F2-B999-209E7BEEFA8F}" type="parTrans" cxnId="{6E27DB68-8A49-4B05-A087-8CB79408ACC9}">
      <dgm:prSet/>
      <dgm:spPr/>
      <dgm:t>
        <a:bodyPr/>
        <a:lstStyle/>
        <a:p>
          <a:endParaRPr lang="tr-TR"/>
        </a:p>
      </dgm:t>
    </dgm:pt>
    <dgm:pt modelId="{90607259-DFE1-4750-BC0A-B9F0FC51D886}" type="sibTrans" cxnId="{6E27DB68-8A49-4B05-A087-8CB79408ACC9}">
      <dgm:prSet/>
      <dgm:spPr/>
      <dgm:t>
        <a:bodyPr/>
        <a:lstStyle/>
        <a:p>
          <a:endParaRPr lang="tr-TR"/>
        </a:p>
      </dgm:t>
    </dgm:pt>
    <dgm:pt modelId="{95E33FC5-1380-4D11-B03C-716083E0426A}">
      <dgm:prSet phldrT="[Metin]"/>
      <dgm:spPr/>
      <dgm:t>
        <a:bodyPr/>
        <a:lstStyle/>
        <a:p>
          <a:r>
            <a:rPr lang="tr-TR" dirty="0" smtClean="0"/>
            <a:t>İstanbul Deri OSB</a:t>
          </a:r>
          <a:endParaRPr lang="tr-TR" dirty="0"/>
        </a:p>
      </dgm:t>
    </dgm:pt>
    <dgm:pt modelId="{678698E3-4640-43E4-A575-419991479AA7}" type="parTrans" cxnId="{86C38890-7826-4DD1-BB9B-32C7486E0765}">
      <dgm:prSet/>
      <dgm:spPr/>
      <dgm:t>
        <a:bodyPr/>
        <a:lstStyle/>
        <a:p>
          <a:endParaRPr lang="tr-TR"/>
        </a:p>
      </dgm:t>
    </dgm:pt>
    <dgm:pt modelId="{6DF4810B-05D1-4705-9EE1-028BF310EA69}" type="sibTrans" cxnId="{86C38890-7826-4DD1-BB9B-32C7486E0765}">
      <dgm:prSet/>
      <dgm:spPr/>
      <dgm:t>
        <a:bodyPr/>
        <a:lstStyle/>
        <a:p>
          <a:endParaRPr lang="tr-TR"/>
        </a:p>
      </dgm:t>
    </dgm:pt>
    <dgm:pt modelId="{758D9928-DEAD-4AB5-9017-9460C8936633}" type="pres">
      <dgm:prSet presAssocID="{E9970E21-4356-436A-B010-A33DF2408AC2}" presName="Name0" presStyleCnt="0">
        <dgm:presLayoutVars>
          <dgm:chMax val="7"/>
          <dgm:dir/>
          <dgm:resizeHandles val="exact"/>
        </dgm:presLayoutVars>
      </dgm:prSet>
      <dgm:spPr/>
    </dgm:pt>
    <dgm:pt modelId="{3F3C0410-00E9-40AD-82E2-747444C5EDDC}" type="pres">
      <dgm:prSet presAssocID="{E9970E21-4356-436A-B010-A33DF2408AC2}" presName="ellipse1" presStyleLbl="vennNode1" presStyleIdx="0" presStyleCnt="3" custLinFactNeighborX="65149" custLinFactNeighborY="3948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A4696A5-A501-4DD9-84AF-B13109AABD3A}" type="pres">
      <dgm:prSet presAssocID="{E9970E21-4356-436A-B010-A33DF2408AC2}" presName="ellipse2" presStyleLbl="vennNode1" presStyleIdx="1" presStyleCnt="3" custLinFactNeighborX="39042" custLinFactNeighborY="9753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27AA0FF-62C9-48F6-9AB9-E07CA2D1568E}" type="pres">
      <dgm:prSet presAssocID="{E9970E21-4356-436A-B010-A33DF2408AC2}" presName="ellipse3" presStyleLbl="vennNode1" presStyleIdx="2" presStyleCnt="3" custLinFactNeighborX="-23985" custLinFactNeighborY="-8252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6C38890-7826-4DD1-BB9B-32C7486E0765}" srcId="{E9970E21-4356-436A-B010-A33DF2408AC2}" destId="{95E33FC5-1380-4D11-B03C-716083E0426A}" srcOrd="2" destOrd="0" parTransId="{678698E3-4640-43E4-A575-419991479AA7}" sibTransId="{6DF4810B-05D1-4705-9EE1-028BF310EA69}"/>
    <dgm:cxn modelId="{02F1776A-A9CB-4B45-A21B-7C38E6389C36}" type="presOf" srcId="{5647BE80-2EEC-4056-AFB4-3F752957584E}" destId="{9A4696A5-A501-4DD9-84AF-B13109AABD3A}" srcOrd="0" destOrd="0" presId="urn:microsoft.com/office/officeart/2005/8/layout/rings+Icon"/>
    <dgm:cxn modelId="{965CD6AA-5B61-43BF-8A1C-0BF7E8A3B269}" srcId="{E9970E21-4356-436A-B010-A33DF2408AC2}" destId="{60A3DCA8-BC64-449E-A8D2-01C9837F3B54}" srcOrd="0" destOrd="0" parTransId="{39037448-C4E2-4FE3-9781-F74EA0185B82}" sibTransId="{E967A243-52DD-4EDF-8093-67A6C0C0AD8C}"/>
    <dgm:cxn modelId="{7F12B50C-77D0-450A-AFF8-0B31E95A06BB}" type="presOf" srcId="{60A3DCA8-BC64-449E-A8D2-01C9837F3B54}" destId="{3F3C0410-00E9-40AD-82E2-747444C5EDDC}" srcOrd="0" destOrd="0" presId="urn:microsoft.com/office/officeart/2005/8/layout/rings+Icon"/>
    <dgm:cxn modelId="{FCD02AC6-F8FC-4F81-B039-00F9B3EF34FF}" type="presOf" srcId="{95E33FC5-1380-4D11-B03C-716083E0426A}" destId="{B27AA0FF-62C9-48F6-9AB9-E07CA2D1568E}" srcOrd="0" destOrd="0" presId="urn:microsoft.com/office/officeart/2005/8/layout/rings+Icon"/>
    <dgm:cxn modelId="{6E27DB68-8A49-4B05-A087-8CB79408ACC9}" srcId="{E9970E21-4356-436A-B010-A33DF2408AC2}" destId="{5647BE80-2EEC-4056-AFB4-3F752957584E}" srcOrd="1" destOrd="0" parTransId="{4337B15C-ACFC-48F2-B999-209E7BEEFA8F}" sibTransId="{90607259-DFE1-4750-BC0A-B9F0FC51D886}"/>
    <dgm:cxn modelId="{CBA279C0-A02A-4A72-9AC0-A9044788E74A}" type="presOf" srcId="{E9970E21-4356-436A-B010-A33DF2408AC2}" destId="{758D9928-DEAD-4AB5-9017-9460C8936633}" srcOrd="0" destOrd="0" presId="urn:microsoft.com/office/officeart/2005/8/layout/rings+Icon"/>
    <dgm:cxn modelId="{C37F7866-F624-46D2-B3E4-E06F5C12E036}" type="presParOf" srcId="{758D9928-DEAD-4AB5-9017-9460C8936633}" destId="{3F3C0410-00E9-40AD-82E2-747444C5EDDC}" srcOrd="0" destOrd="0" presId="urn:microsoft.com/office/officeart/2005/8/layout/rings+Icon"/>
    <dgm:cxn modelId="{5CB5A087-81F2-4D0B-BAA1-7F8C2DE265A6}" type="presParOf" srcId="{758D9928-DEAD-4AB5-9017-9460C8936633}" destId="{9A4696A5-A501-4DD9-84AF-B13109AABD3A}" srcOrd="1" destOrd="0" presId="urn:microsoft.com/office/officeart/2005/8/layout/rings+Icon"/>
    <dgm:cxn modelId="{8E188490-F540-4A9E-8FCF-AD028925FF9C}" type="presParOf" srcId="{758D9928-DEAD-4AB5-9017-9460C8936633}" destId="{B27AA0FF-62C9-48F6-9AB9-E07CA2D1568E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055417-CBCC-457E-981E-9DAFB1E8379A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79B7B8E1-D482-434C-AF0C-C3D68886442A}">
      <dgm:prSet phldrT="[Metin]"/>
      <dgm:spPr/>
      <dgm:t>
        <a:bodyPr/>
        <a:lstStyle/>
        <a:p>
          <a:r>
            <a:rPr lang="tr-TR" dirty="0" smtClean="0"/>
            <a:t>Abdi İbrahim İlaç Sanayi ve Ticaret A.Ş. </a:t>
          </a:r>
          <a:endParaRPr lang="tr-TR" dirty="0"/>
        </a:p>
      </dgm:t>
    </dgm:pt>
    <dgm:pt modelId="{DEF27264-0205-42CE-B07A-FDA04D48604E}" type="parTrans" cxnId="{E6A692D8-9643-4199-ACD0-6DB882038160}">
      <dgm:prSet/>
      <dgm:spPr/>
      <dgm:t>
        <a:bodyPr/>
        <a:lstStyle/>
        <a:p>
          <a:endParaRPr lang="tr-TR"/>
        </a:p>
      </dgm:t>
    </dgm:pt>
    <dgm:pt modelId="{F75A5901-9326-4F25-AA7E-85C1CF6DF1D3}" type="sibTrans" cxnId="{E6A692D8-9643-4199-ACD0-6DB882038160}">
      <dgm:prSet/>
      <dgm:spPr/>
      <dgm:t>
        <a:bodyPr/>
        <a:lstStyle/>
        <a:p>
          <a:endParaRPr lang="tr-TR"/>
        </a:p>
      </dgm:t>
    </dgm:pt>
    <dgm:pt modelId="{59DAE6E0-14CF-4F3A-B4C5-9E9B053C7BC5}">
      <dgm:prSet phldrT="[Metin]"/>
      <dgm:spPr/>
      <dgm:t>
        <a:bodyPr/>
        <a:lstStyle/>
        <a:p>
          <a:endParaRPr lang="tr-TR" dirty="0"/>
        </a:p>
      </dgm:t>
    </dgm:pt>
    <dgm:pt modelId="{8BC6F907-4306-4038-B91B-09792CCFC6DB}" type="parTrans" cxnId="{CAA646A5-C92A-43C1-BBF6-6ECC72644EAB}">
      <dgm:prSet/>
      <dgm:spPr/>
      <dgm:t>
        <a:bodyPr/>
        <a:lstStyle/>
        <a:p>
          <a:endParaRPr lang="tr-TR"/>
        </a:p>
      </dgm:t>
    </dgm:pt>
    <dgm:pt modelId="{B59EA8FE-8625-4CE9-99DE-09B5442A008E}" type="sibTrans" cxnId="{CAA646A5-C92A-43C1-BBF6-6ECC72644EAB}">
      <dgm:prSet/>
      <dgm:spPr/>
      <dgm:t>
        <a:bodyPr/>
        <a:lstStyle/>
        <a:p>
          <a:endParaRPr lang="tr-TR"/>
        </a:p>
      </dgm:t>
    </dgm:pt>
    <dgm:pt modelId="{7D2B9453-C89E-44E5-A455-379D4D252945}">
      <dgm:prSet phldrT="[Metin]"/>
      <dgm:spPr/>
      <dgm:t>
        <a:bodyPr/>
        <a:lstStyle/>
        <a:p>
          <a:endParaRPr lang="tr-TR"/>
        </a:p>
      </dgm:t>
    </dgm:pt>
    <dgm:pt modelId="{3F2C9BA3-7B31-48EC-955E-E05A89EF4CAB}" type="parTrans" cxnId="{A6A27E16-6687-426A-9859-9F05E8337955}">
      <dgm:prSet/>
      <dgm:spPr/>
      <dgm:t>
        <a:bodyPr/>
        <a:lstStyle/>
        <a:p>
          <a:endParaRPr lang="tr-TR"/>
        </a:p>
      </dgm:t>
    </dgm:pt>
    <dgm:pt modelId="{CE7F79AE-3FF4-427D-AD5D-AE59F8133911}" type="sibTrans" cxnId="{A6A27E16-6687-426A-9859-9F05E8337955}">
      <dgm:prSet/>
      <dgm:spPr/>
      <dgm:t>
        <a:bodyPr/>
        <a:lstStyle/>
        <a:p>
          <a:endParaRPr lang="tr-TR"/>
        </a:p>
      </dgm:t>
    </dgm:pt>
    <dgm:pt modelId="{97AFF8E0-A22B-4AA0-B5A4-7849C58CFB3E}">
      <dgm:prSet phldrT="[Metin]"/>
      <dgm:spPr/>
      <dgm:t>
        <a:bodyPr/>
        <a:lstStyle/>
        <a:p>
          <a:r>
            <a:rPr lang="tr-TR" dirty="0" smtClean="0"/>
            <a:t>Ford Otomotiv Sanayi (Gölcük) A.Ş </a:t>
          </a:r>
          <a:endParaRPr lang="tr-TR" dirty="0"/>
        </a:p>
      </dgm:t>
    </dgm:pt>
    <dgm:pt modelId="{F3C611CF-EBB5-49CF-BEC6-CD3797B18FC4}" type="sibTrans" cxnId="{83098102-5982-4AA6-BE1D-3150ABFAAE1B}">
      <dgm:prSet/>
      <dgm:spPr/>
      <dgm:t>
        <a:bodyPr/>
        <a:lstStyle/>
        <a:p>
          <a:endParaRPr lang="tr-TR"/>
        </a:p>
      </dgm:t>
    </dgm:pt>
    <dgm:pt modelId="{1CE87BDB-3693-4B12-865F-994E2E41B28E}" type="parTrans" cxnId="{83098102-5982-4AA6-BE1D-3150ABFAAE1B}">
      <dgm:prSet/>
      <dgm:spPr/>
      <dgm:t>
        <a:bodyPr/>
        <a:lstStyle/>
        <a:p>
          <a:endParaRPr lang="tr-TR"/>
        </a:p>
      </dgm:t>
    </dgm:pt>
    <dgm:pt modelId="{17747E82-E211-4936-98AB-E36EFDD57646}">
      <dgm:prSet phldrT="[Metin]"/>
      <dgm:spPr/>
      <dgm:t>
        <a:bodyPr/>
        <a:lstStyle/>
        <a:p>
          <a:r>
            <a:rPr lang="tr-TR" dirty="0" err="1" smtClean="0"/>
            <a:t>Farplas</a:t>
          </a:r>
          <a:r>
            <a:rPr lang="tr-TR" dirty="0" smtClean="0"/>
            <a:t> Oto Yedek Parçaları İmalatı, İthalatı A.Ş. </a:t>
          </a:r>
          <a:endParaRPr lang="tr-TR" dirty="0"/>
        </a:p>
      </dgm:t>
    </dgm:pt>
    <dgm:pt modelId="{BCED4CC1-0FDC-4540-ACE9-B188F97E372A}" type="sibTrans" cxnId="{5C9F2203-1467-4A2A-8219-CC989E8899DC}">
      <dgm:prSet/>
      <dgm:spPr/>
      <dgm:t>
        <a:bodyPr/>
        <a:lstStyle/>
        <a:p>
          <a:endParaRPr lang="tr-TR"/>
        </a:p>
      </dgm:t>
    </dgm:pt>
    <dgm:pt modelId="{85DAD1C6-1815-46FA-AA63-2AAA16321854}" type="parTrans" cxnId="{5C9F2203-1467-4A2A-8219-CC989E8899DC}">
      <dgm:prSet/>
      <dgm:spPr/>
      <dgm:t>
        <a:bodyPr/>
        <a:lstStyle/>
        <a:p>
          <a:endParaRPr lang="tr-TR"/>
        </a:p>
      </dgm:t>
    </dgm:pt>
    <dgm:pt modelId="{C9681ED1-85C7-4BFF-AD91-03416345A000}">
      <dgm:prSet phldrT="[Metin]"/>
      <dgm:spPr/>
      <dgm:t>
        <a:bodyPr/>
        <a:lstStyle/>
        <a:p>
          <a:r>
            <a:rPr lang="en-US" dirty="0" err="1" smtClean="0"/>
            <a:t>Baykar</a:t>
          </a:r>
          <a:r>
            <a:rPr lang="en-US" dirty="0" smtClean="0"/>
            <a:t> </a:t>
          </a:r>
          <a:r>
            <a:rPr lang="en-US" dirty="0" err="1" smtClean="0"/>
            <a:t>Makina</a:t>
          </a:r>
          <a:r>
            <a:rPr lang="en-US" dirty="0" smtClean="0"/>
            <a:t> San. </a:t>
          </a:r>
          <a:r>
            <a:rPr lang="en-US" dirty="0" err="1" smtClean="0"/>
            <a:t>ve</a:t>
          </a:r>
          <a:r>
            <a:rPr lang="en-US" dirty="0" smtClean="0"/>
            <a:t> Tic. A.Ş. </a:t>
          </a:r>
          <a:endParaRPr lang="tr-TR" dirty="0"/>
        </a:p>
      </dgm:t>
    </dgm:pt>
    <dgm:pt modelId="{362B6EA5-BE75-48D5-94EA-F34EE80605A4}" type="sibTrans" cxnId="{47F9891A-0288-4459-833E-36FC19358697}">
      <dgm:prSet/>
      <dgm:spPr/>
      <dgm:t>
        <a:bodyPr/>
        <a:lstStyle/>
        <a:p>
          <a:endParaRPr lang="tr-TR"/>
        </a:p>
      </dgm:t>
    </dgm:pt>
    <dgm:pt modelId="{AC60556E-318D-4197-B311-EF8CBC2C9A48}" type="parTrans" cxnId="{47F9891A-0288-4459-833E-36FC19358697}">
      <dgm:prSet/>
      <dgm:spPr/>
      <dgm:t>
        <a:bodyPr/>
        <a:lstStyle/>
        <a:p>
          <a:endParaRPr lang="tr-TR"/>
        </a:p>
      </dgm:t>
    </dgm:pt>
    <dgm:pt modelId="{80E89DEB-9B31-4874-A70A-CF6543B0C403}">
      <dgm:prSet phldrT="[Metin]"/>
      <dgm:spPr/>
      <dgm:t>
        <a:bodyPr/>
        <a:lstStyle/>
        <a:p>
          <a:r>
            <a:rPr lang="fi-FI" dirty="0" smtClean="0"/>
            <a:t>Assan Hanil Oto San.veTic. A.Ş. </a:t>
          </a:r>
          <a:endParaRPr lang="tr-TR" dirty="0"/>
        </a:p>
      </dgm:t>
    </dgm:pt>
    <dgm:pt modelId="{58C460EC-9BB8-4D9F-B232-47B48BAB896E}" type="sibTrans" cxnId="{3B557ADB-DA3E-4DB6-9314-97A0BBA3430E}">
      <dgm:prSet/>
      <dgm:spPr/>
      <dgm:t>
        <a:bodyPr/>
        <a:lstStyle/>
        <a:p>
          <a:endParaRPr lang="tr-TR"/>
        </a:p>
      </dgm:t>
    </dgm:pt>
    <dgm:pt modelId="{5ACD88E9-C479-4DF6-BA26-AFCF9BB5E495}" type="parTrans" cxnId="{3B557ADB-DA3E-4DB6-9314-97A0BBA3430E}">
      <dgm:prSet/>
      <dgm:spPr/>
      <dgm:t>
        <a:bodyPr/>
        <a:lstStyle/>
        <a:p>
          <a:endParaRPr lang="tr-TR"/>
        </a:p>
      </dgm:t>
    </dgm:pt>
    <dgm:pt modelId="{4A6851CA-2DCB-4F28-8F40-8BEB81A1BFE6}">
      <dgm:prSet phldrT="[Metin]"/>
      <dgm:spPr/>
      <dgm:t>
        <a:bodyPr/>
        <a:lstStyle/>
        <a:p>
          <a:r>
            <a:rPr lang="tr-TR" dirty="0" smtClean="0"/>
            <a:t>Arçelik A.Ş. Ar-Ge Direktörlüğü </a:t>
          </a:r>
          <a:endParaRPr lang="tr-TR" dirty="0"/>
        </a:p>
      </dgm:t>
    </dgm:pt>
    <dgm:pt modelId="{E4C29264-CB6E-4A86-9C52-ED9472B3FC6A}" type="sibTrans" cxnId="{F804D588-0044-42CA-A584-4DC8EA2D18ED}">
      <dgm:prSet/>
      <dgm:spPr/>
      <dgm:t>
        <a:bodyPr/>
        <a:lstStyle/>
        <a:p>
          <a:endParaRPr lang="tr-TR"/>
        </a:p>
      </dgm:t>
    </dgm:pt>
    <dgm:pt modelId="{D673CCCB-886F-4937-88BE-1C8FC85FFDF9}" type="parTrans" cxnId="{F804D588-0044-42CA-A584-4DC8EA2D18ED}">
      <dgm:prSet/>
      <dgm:spPr/>
      <dgm:t>
        <a:bodyPr/>
        <a:lstStyle/>
        <a:p>
          <a:endParaRPr lang="tr-TR"/>
        </a:p>
      </dgm:t>
    </dgm:pt>
    <dgm:pt modelId="{3B902579-7AD6-4985-B00F-882B2AD9D107}">
      <dgm:prSet phldrT="[Metin]"/>
      <dgm:spPr/>
      <dgm:t>
        <a:bodyPr/>
        <a:lstStyle/>
        <a:p>
          <a:r>
            <a:rPr lang="tr-TR" dirty="0" smtClean="0"/>
            <a:t>Akım Metal Sanayi ve Ticaret A.Ş. </a:t>
          </a:r>
          <a:endParaRPr lang="tr-TR" dirty="0"/>
        </a:p>
      </dgm:t>
    </dgm:pt>
    <dgm:pt modelId="{C71E5CB7-B5E2-43AB-9D62-F6B1C3E159D9}" type="sibTrans" cxnId="{969F8E04-C62E-4607-95FC-077FF9D52377}">
      <dgm:prSet/>
      <dgm:spPr/>
      <dgm:t>
        <a:bodyPr/>
        <a:lstStyle/>
        <a:p>
          <a:endParaRPr lang="tr-TR"/>
        </a:p>
      </dgm:t>
    </dgm:pt>
    <dgm:pt modelId="{359C5036-CC3A-4D82-A461-F37AB15B9094}" type="parTrans" cxnId="{969F8E04-C62E-4607-95FC-077FF9D52377}">
      <dgm:prSet/>
      <dgm:spPr/>
      <dgm:t>
        <a:bodyPr/>
        <a:lstStyle/>
        <a:p>
          <a:endParaRPr lang="tr-TR"/>
        </a:p>
      </dgm:t>
    </dgm:pt>
    <dgm:pt modelId="{BBC0ECE5-CB3F-4587-BCEF-139622634D96}" type="pres">
      <dgm:prSet presAssocID="{6E055417-CBCC-457E-981E-9DAFB1E8379A}" presName="Name0" presStyleCnt="0">
        <dgm:presLayoutVars>
          <dgm:chMax val="7"/>
          <dgm:dir/>
          <dgm:resizeHandles val="exact"/>
        </dgm:presLayoutVars>
      </dgm:prSet>
      <dgm:spPr/>
    </dgm:pt>
    <dgm:pt modelId="{7BCAA2D7-70DB-47C3-A915-584A7086135B}" type="pres">
      <dgm:prSet presAssocID="{6E055417-CBCC-457E-981E-9DAFB1E8379A}" presName="ellipse1" presStyleLbl="vennNode1" presStyleIdx="0" presStyleCnt="7" custLinFactNeighborY="-8735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28A5C68-2EF4-46EB-AF61-781B4F20DAAA}" type="pres">
      <dgm:prSet presAssocID="{6E055417-CBCC-457E-981E-9DAFB1E8379A}" presName="ellipse2" presStyleLbl="vennNode1" presStyleIdx="1" presStyleCnt="7" custLinFactNeighborX="-51202" custLinFactNeighborY="-4857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825B78A-A2D3-4D4C-972B-A60EB2AE2C51}" type="pres">
      <dgm:prSet presAssocID="{6E055417-CBCC-457E-981E-9DAFB1E8379A}" presName="ellipse3" presStyleLbl="vennNode1" presStyleIdx="2" presStyleCnt="7" custLinFactY="37376" custLinFactNeighborX="-95421" custLinFactNeighbor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D19D038-C8C8-41AB-90F6-436429954F17}" type="pres">
      <dgm:prSet presAssocID="{6E055417-CBCC-457E-981E-9DAFB1E8379A}" presName="ellipse4" presStyleLbl="vennNode1" presStyleIdx="3" presStyleCnt="7" custLinFactNeighborX="-55324" custLinFactNeighborY="-9070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832B0B2-4FDF-4E3B-BB33-0790E151B119}" type="pres">
      <dgm:prSet presAssocID="{6E055417-CBCC-457E-981E-9DAFB1E8379A}" presName="ellipse5" presStyleLbl="vennNode1" presStyleIdx="4" presStyleCnt="7" custLinFactNeighborX="-20752" custLinFactNeighborY="-8339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643DC4B-1981-4ECC-A244-1F6AF6369DDC}" type="pres">
      <dgm:prSet presAssocID="{6E055417-CBCC-457E-981E-9DAFB1E8379A}" presName="ellipse6" presStyleLbl="vennNode1" presStyleIdx="5" presStyleCnt="7" custLinFactX="-22172" custLinFactNeighborX="-100000" custLinFactNeighborY="2157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C43FB91-6911-4679-996C-24C5DCF77603}" type="pres">
      <dgm:prSet presAssocID="{6E055417-CBCC-457E-981E-9DAFB1E8379A}" presName="ellipse7" presStyleLbl="vennNode1" presStyleIdx="6" presStyleCnt="7" custLinFactX="-100000" custLinFactY="100000" custLinFactNeighborX="-101314" custLinFactNeighborY="10675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6A692D8-9643-4199-ACD0-6DB882038160}" srcId="{6E055417-CBCC-457E-981E-9DAFB1E8379A}" destId="{79B7B8E1-D482-434C-AF0C-C3D68886442A}" srcOrd="0" destOrd="0" parTransId="{DEF27264-0205-42CE-B07A-FDA04D48604E}" sibTransId="{F75A5901-9326-4F25-AA7E-85C1CF6DF1D3}"/>
    <dgm:cxn modelId="{CAA646A5-C92A-43C1-BBF6-6ECC72644EAB}" srcId="{6E055417-CBCC-457E-981E-9DAFB1E8379A}" destId="{59DAE6E0-14CF-4F3A-B4C5-9E9B053C7BC5}" srcOrd="8" destOrd="0" parTransId="{8BC6F907-4306-4038-B91B-09792CCFC6DB}" sibTransId="{B59EA8FE-8625-4CE9-99DE-09B5442A008E}"/>
    <dgm:cxn modelId="{453BD28C-3870-43E1-A67E-21143EC34F30}" type="presOf" srcId="{97AFF8E0-A22B-4AA0-B5A4-7849C58CFB3E}" destId="{AC43FB91-6911-4679-996C-24C5DCF77603}" srcOrd="0" destOrd="0" presId="urn:microsoft.com/office/officeart/2005/8/layout/rings+Icon"/>
    <dgm:cxn modelId="{A6A27E16-6687-426A-9859-9F05E8337955}" srcId="{6E055417-CBCC-457E-981E-9DAFB1E8379A}" destId="{7D2B9453-C89E-44E5-A455-379D4D252945}" srcOrd="7" destOrd="0" parTransId="{3F2C9BA3-7B31-48EC-955E-E05A89EF4CAB}" sibTransId="{CE7F79AE-3FF4-427D-AD5D-AE59F8133911}"/>
    <dgm:cxn modelId="{969F8E04-C62E-4607-95FC-077FF9D52377}" srcId="{6E055417-CBCC-457E-981E-9DAFB1E8379A}" destId="{3B902579-7AD6-4985-B00F-882B2AD9D107}" srcOrd="1" destOrd="0" parTransId="{359C5036-CC3A-4D82-A461-F37AB15B9094}" sibTransId="{C71E5CB7-B5E2-43AB-9D62-F6B1C3E159D9}"/>
    <dgm:cxn modelId="{F804D588-0044-42CA-A584-4DC8EA2D18ED}" srcId="{6E055417-CBCC-457E-981E-9DAFB1E8379A}" destId="{4A6851CA-2DCB-4F28-8F40-8BEB81A1BFE6}" srcOrd="2" destOrd="0" parTransId="{D673CCCB-886F-4937-88BE-1C8FC85FFDF9}" sibTransId="{E4C29264-CB6E-4A86-9C52-ED9472B3FC6A}"/>
    <dgm:cxn modelId="{20BB6D73-623C-4D8C-9E0F-DB98C8F3F8B7}" type="presOf" srcId="{4A6851CA-2DCB-4F28-8F40-8BEB81A1BFE6}" destId="{A825B78A-A2D3-4D4C-972B-A60EB2AE2C51}" srcOrd="0" destOrd="0" presId="urn:microsoft.com/office/officeart/2005/8/layout/rings+Icon"/>
    <dgm:cxn modelId="{3B557ADB-DA3E-4DB6-9314-97A0BBA3430E}" srcId="{6E055417-CBCC-457E-981E-9DAFB1E8379A}" destId="{80E89DEB-9B31-4874-A70A-CF6543B0C403}" srcOrd="3" destOrd="0" parTransId="{5ACD88E9-C479-4DF6-BA26-AFCF9BB5E495}" sibTransId="{58C460EC-9BB8-4D9F-B232-47B48BAB896E}"/>
    <dgm:cxn modelId="{5A14048E-F3D1-44A2-BAFB-543051F0B61C}" type="presOf" srcId="{C9681ED1-85C7-4BFF-AD91-03416345A000}" destId="{B832B0B2-4FDF-4E3B-BB33-0790E151B119}" srcOrd="0" destOrd="0" presId="urn:microsoft.com/office/officeart/2005/8/layout/rings+Icon"/>
    <dgm:cxn modelId="{7771F8FF-1E8A-414B-87A0-21CC23EB8E26}" type="presOf" srcId="{3B902579-7AD6-4985-B00F-882B2AD9D107}" destId="{A28A5C68-2EF4-46EB-AF61-781B4F20DAAA}" srcOrd="0" destOrd="0" presId="urn:microsoft.com/office/officeart/2005/8/layout/rings+Icon"/>
    <dgm:cxn modelId="{5C9F2203-1467-4A2A-8219-CC989E8899DC}" srcId="{6E055417-CBCC-457E-981E-9DAFB1E8379A}" destId="{17747E82-E211-4936-98AB-E36EFDD57646}" srcOrd="5" destOrd="0" parTransId="{85DAD1C6-1815-46FA-AA63-2AAA16321854}" sibTransId="{BCED4CC1-0FDC-4540-ACE9-B188F97E372A}"/>
    <dgm:cxn modelId="{FC45E51D-8724-4D8A-A29F-2B2A870A35C0}" type="presOf" srcId="{79B7B8E1-D482-434C-AF0C-C3D68886442A}" destId="{7BCAA2D7-70DB-47C3-A915-584A7086135B}" srcOrd="0" destOrd="0" presId="urn:microsoft.com/office/officeart/2005/8/layout/rings+Icon"/>
    <dgm:cxn modelId="{D9390912-BDCD-451E-AFB7-4E7DBCC1A820}" type="presOf" srcId="{17747E82-E211-4936-98AB-E36EFDD57646}" destId="{F643DC4B-1981-4ECC-A244-1F6AF6369DDC}" srcOrd="0" destOrd="0" presId="urn:microsoft.com/office/officeart/2005/8/layout/rings+Icon"/>
    <dgm:cxn modelId="{0B151704-68A0-44CB-B24F-0E5D9F71FD1C}" type="presOf" srcId="{6E055417-CBCC-457E-981E-9DAFB1E8379A}" destId="{BBC0ECE5-CB3F-4587-BCEF-139622634D96}" srcOrd="0" destOrd="0" presId="urn:microsoft.com/office/officeart/2005/8/layout/rings+Icon"/>
    <dgm:cxn modelId="{47F9891A-0288-4459-833E-36FC19358697}" srcId="{6E055417-CBCC-457E-981E-9DAFB1E8379A}" destId="{C9681ED1-85C7-4BFF-AD91-03416345A000}" srcOrd="4" destOrd="0" parTransId="{AC60556E-318D-4197-B311-EF8CBC2C9A48}" sibTransId="{362B6EA5-BE75-48D5-94EA-F34EE80605A4}"/>
    <dgm:cxn modelId="{83098102-5982-4AA6-BE1D-3150ABFAAE1B}" srcId="{6E055417-CBCC-457E-981E-9DAFB1E8379A}" destId="{97AFF8E0-A22B-4AA0-B5A4-7849C58CFB3E}" srcOrd="6" destOrd="0" parTransId="{1CE87BDB-3693-4B12-865F-994E2E41B28E}" sibTransId="{F3C611CF-EBB5-49CF-BEC6-CD3797B18FC4}"/>
    <dgm:cxn modelId="{6F8957D3-3D17-404E-A028-A36967852843}" type="presOf" srcId="{80E89DEB-9B31-4874-A70A-CF6543B0C403}" destId="{4D19D038-C8C8-41AB-90F6-436429954F17}" srcOrd="0" destOrd="0" presId="urn:microsoft.com/office/officeart/2005/8/layout/rings+Icon"/>
    <dgm:cxn modelId="{FDFE1EF3-8D25-437C-BDE3-66FDD475E6BE}" type="presParOf" srcId="{BBC0ECE5-CB3F-4587-BCEF-139622634D96}" destId="{7BCAA2D7-70DB-47C3-A915-584A7086135B}" srcOrd="0" destOrd="0" presId="urn:microsoft.com/office/officeart/2005/8/layout/rings+Icon"/>
    <dgm:cxn modelId="{2F32F3AF-A6B9-4F27-937E-69B3CD6BD38E}" type="presParOf" srcId="{BBC0ECE5-CB3F-4587-BCEF-139622634D96}" destId="{A28A5C68-2EF4-46EB-AF61-781B4F20DAAA}" srcOrd="1" destOrd="0" presId="urn:microsoft.com/office/officeart/2005/8/layout/rings+Icon"/>
    <dgm:cxn modelId="{C6C0D311-6E0C-4732-BE68-65F1F45CFF2D}" type="presParOf" srcId="{BBC0ECE5-CB3F-4587-BCEF-139622634D96}" destId="{A825B78A-A2D3-4D4C-972B-A60EB2AE2C51}" srcOrd="2" destOrd="0" presId="urn:microsoft.com/office/officeart/2005/8/layout/rings+Icon"/>
    <dgm:cxn modelId="{67142F8D-2B92-4C6B-94BC-CEC361EAAE26}" type="presParOf" srcId="{BBC0ECE5-CB3F-4587-BCEF-139622634D96}" destId="{4D19D038-C8C8-41AB-90F6-436429954F17}" srcOrd="3" destOrd="0" presId="urn:microsoft.com/office/officeart/2005/8/layout/rings+Icon"/>
    <dgm:cxn modelId="{24DFAF63-8E23-4E05-BD77-8C91CAADBF11}" type="presParOf" srcId="{BBC0ECE5-CB3F-4587-BCEF-139622634D96}" destId="{B832B0B2-4FDF-4E3B-BB33-0790E151B119}" srcOrd="4" destOrd="0" presId="urn:microsoft.com/office/officeart/2005/8/layout/rings+Icon"/>
    <dgm:cxn modelId="{FB730A4F-30E9-4E46-A079-2B8570ED32AF}" type="presParOf" srcId="{BBC0ECE5-CB3F-4587-BCEF-139622634D96}" destId="{F643DC4B-1981-4ECC-A244-1F6AF6369DDC}" srcOrd="5" destOrd="0" presId="urn:microsoft.com/office/officeart/2005/8/layout/rings+Icon"/>
    <dgm:cxn modelId="{FF902CCA-5CCF-437A-A057-84BB441609EE}" type="presParOf" srcId="{BBC0ECE5-CB3F-4587-BCEF-139622634D96}" destId="{AC43FB91-6911-4679-996C-24C5DCF77603}" srcOrd="6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970E21-4356-436A-B010-A33DF2408AC2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60A3DCA8-BC64-449E-A8D2-01C9837F3B54}">
      <dgm:prSet phldrT="[Metin]"/>
      <dgm:spPr/>
      <dgm:t>
        <a:bodyPr/>
        <a:lstStyle/>
        <a:p>
          <a:r>
            <a:rPr lang="tr-TR" dirty="0" err="1" smtClean="0"/>
            <a:t>Hexagon</a:t>
          </a:r>
          <a:r>
            <a:rPr lang="tr-TR" dirty="0" smtClean="0"/>
            <a:t> Mühendislik ve Tasarım A.Ş. </a:t>
          </a:r>
          <a:endParaRPr lang="tr-TR" dirty="0"/>
        </a:p>
      </dgm:t>
    </dgm:pt>
    <dgm:pt modelId="{39037448-C4E2-4FE3-9781-F74EA0185B82}" type="parTrans" cxnId="{965CD6AA-5B61-43BF-8A1C-0BF7E8A3B269}">
      <dgm:prSet/>
      <dgm:spPr/>
      <dgm:t>
        <a:bodyPr/>
        <a:lstStyle/>
        <a:p>
          <a:endParaRPr lang="tr-TR"/>
        </a:p>
      </dgm:t>
    </dgm:pt>
    <dgm:pt modelId="{E967A243-52DD-4EDF-8093-67A6C0C0AD8C}" type="sibTrans" cxnId="{965CD6AA-5B61-43BF-8A1C-0BF7E8A3B269}">
      <dgm:prSet/>
      <dgm:spPr/>
      <dgm:t>
        <a:bodyPr/>
        <a:lstStyle/>
        <a:p>
          <a:endParaRPr lang="tr-TR"/>
        </a:p>
      </dgm:t>
    </dgm:pt>
    <dgm:pt modelId="{3E69C95B-DFD4-421D-BAF6-F5A3B90AC9D9}">
      <dgm:prSet phldrT="[Metin]" phldr="1"/>
      <dgm:spPr/>
      <dgm:t>
        <a:bodyPr/>
        <a:lstStyle/>
        <a:p>
          <a:endParaRPr lang="tr-TR"/>
        </a:p>
      </dgm:t>
    </dgm:pt>
    <dgm:pt modelId="{897D65F9-C38E-4B57-A76E-8E7284841BD5}" type="parTrans" cxnId="{9B2F797A-A039-4600-BB3B-D7989FECF174}">
      <dgm:prSet/>
      <dgm:spPr/>
      <dgm:t>
        <a:bodyPr/>
        <a:lstStyle/>
        <a:p>
          <a:endParaRPr lang="tr-TR"/>
        </a:p>
      </dgm:t>
    </dgm:pt>
    <dgm:pt modelId="{E66F580E-3266-4A77-BD5B-DA75F9CA3A0E}" type="sibTrans" cxnId="{9B2F797A-A039-4600-BB3B-D7989FECF174}">
      <dgm:prSet/>
      <dgm:spPr/>
      <dgm:t>
        <a:bodyPr/>
        <a:lstStyle/>
        <a:p>
          <a:endParaRPr lang="tr-TR"/>
        </a:p>
      </dgm:t>
    </dgm:pt>
    <dgm:pt modelId="{C03EAA87-20EC-4F0A-A51F-B668D3C8B007}">
      <dgm:prSet phldrT="[Metin]" phldr="1"/>
      <dgm:spPr/>
      <dgm:t>
        <a:bodyPr/>
        <a:lstStyle/>
        <a:p>
          <a:endParaRPr lang="tr-TR"/>
        </a:p>
      </dgm:t>
    </dgm:pt>
    <dgm:pt modelId="{A00E5219-7FA8-4878-8C08-5BAA5FAF5682}" type="parTrans" cxnId="{8414084A-960D-46F2-ABB2-9AABB5590AE0}">
      <dgm:prSet/>
      <dgm:spPr/>
      <dgm:t>
        <a:bodyPr/>
        <a:lstStyle/>
        <a:p>
          <a:endParaRPr lang="tr-TR"/>
        </a:p>
      </dgm:t>
    </dgm:pt>
    <dgm:pt modelId="{CDB528EA-3C76-4EF4-8D6D-3EC91C917B3C}" type="sibTrans" cxnId="{8414084A-960D-46F2-ABB2-9AABB5590AE0}">
      <dgm:prSet/>
      <dgm:spPr/>
      <dgm:t>
        <a:bodyPr/>
        <a:lstStyle/>
        <a:p>
          <a:endParaRPr lang="tr-TR"/>
        </a:p>
      </dgm:t>
    </dgm:pt>
    <dgm:pt modelId="{AEBB55A2-15CA-4116-A4C2-089ABCCB5646}">
      <dgm:prSet phldrT="[Metin]"/>
      <dgm:spPr/>
      <dgm:t>
        <a:bodyPr/>
        <a:lstStyle/>
        <a:p>
          <a:r>
            <a:rPr lang="en-US" dirty="0" err="1" smtClean="0"/>
            <a:t>Sanovel</a:t>
          </a:r>
          <a:r>
            <a:rPr lang="en-US" dirty="0" smtClean="0"/>
            <a:t> </a:t>
          </a:r>
          <a:r>
            <a:rPr lang="en-US" dirty="0" err="1" smtClean="0"/>
            <a:t>İlaç</a:t>
          </a:r>
          <a:r>
            <a:rPr lang="en-US" dirty="0" smtClean="0"/>
            <a:t> San. </a:t>
          </a:r>
          <a:r>
            <a:rPr lang="en-US" dirty="0" err="1" smtClean="0"/>
            <a:t>ve</a:t>
          </a:r>
          <a:r>
            <a:rPr lang="en-US" dirty="0" smtClean="0"/>
            <a:t> Tic. A.Ş. </a:t>
          </a:r>
          <a:endParaRPr lang="tr-TR" dirty="0"/>
        </a:p>
      </dgm:t>
    </dgm:pt>
    <dgm:pt modelId="{9A0C8C88-C0F6-441A-A6D6-5B3887C371E9}" type="parTrans" cxnId="{A3985E59-D1E6-46AC-8C4F-93327584E9F8}">
      <dgm:prSet/>
      <dgm:spPr/>
      <dgm:t>
        <a:bodyPr/>
        <a:lstStyle/>
        <a:p>
          <a:endParaRPr lang="tr-TR"/>
        </a:p>
      </dgm:t>
    </dgm:pt>
    <dgm:pt modelId="{4278A540-3F51-4885-B222-B99174EB67AD}" type="sibTrans" cxnId="{A3985E59-D1E6-46AC-8C4F-93327584E9F8}">
      <dgm:prSet/>
      <dgm:spPr/>
      <dgm:t>
        <a:bodyPr/>
        <a:lstStyle/>
        <a:p>
          <a:endParaRPr lang="tr-TR"/>
        </a:p>
      </dgm:t>
    </dgm:pt>
    <dgm:pt modelId="{5647BE80-2EEC-4056-AFB4-3F752957584E}">
      <dgm:prSet phldrT="[Metin]"/>
      <dgm:spPr/>
      <dgm:t>
        <a:bodyPr/>
        <a:lstStyle/>
        <a:p>
          <a:r>
            <a:rPr lang="tr-TR" dirty="0" smtClean="0"/>
            <a:t>Kale Oto Radyatör Sanayi ve Ticaret A.Ş. </a:t>
          </a:r>
          <a:endParaRPr lang="tr-TR" dirty="0"/>
        </a:p>
      </dgm:t>
    </dgm:pt>
    <dgm:pt modelId="{4337B15C-ACFC-48F2-B999-209E7BEEFA8F}" type="parTrans" cxnId="{6E27DB68-8A49-4B05-A087-8CB79408ACC9}">
      <dgm:prSet/>
      <dgm:spPr/>
      <dgm:t>
        <a:bodyPr/>
        <a:lstStyle/>
        <a:p>
          <a:endParaRPr lang="tr-TR"/>
        </a:p>
      </dgm:t>
    </dgm:pt>
    <dgm:pt modelId="{90607259-DFE1-4750-BC0A-B9F0FC51D886}" type="sibTrans" cxnId="{6E27DB68-8A49-4B05-A087-8CB79408ACC9}">
      <dgm:prSet/>
      <dgm:spPr/>
      <dgm:t>
        <a:bodyPr/>
        <a:lstStyle/>
        <a:p>
          <a:endParaRPr lang="tr-TR"/>
        </a:p>
      </dgm:t>
    </dgm:pt>
    <dgm:pt modelId="{95E33FC5-1380-4D11-B03C-716083E0426A}">
      <dgm:prSet phldrT="[Metin]"/>
      <dgm:spPr/>
      <dgm:t>
        <a:bodyPr/>
        <a:lstStyle/>
        <a:p>
          <a:r>
            <a:rPr lang="nb-NO" dirty="0" smtClean="0"/>
            <a:t>Kanca El Aletleri Dövme Çelik ve Makine Sanayi A.Ş. </a:t>
          </a:r>
          <a:endParaRPr lang="tr-TR" dirty="0"/>
        </a:p>
      </dgm:t>
    </dgm:pt>
    <dgm:pt modelId="{678698E3-4640-43E4-A575-419991479AA7}" type="parTrans" cxnId="{86C38890-7826-4DD1-BB9B-32C7486E0765}">
      <dgm:prSet/>
      <dgm:spPr/>
      <dgm:t>
        <a:bodyPr/>
        <a:lstStyle/>
        <a:p>
          <a:endParaRPr lang="tr-TR"/>
        </a:p>
      </dgm:t>
    </dgm:pt>
    <dgm:pt modelId="{6DF4810B-05D1-4705-9EE1-028BF310EA69}" type="sibTrans" cxnId="{86C38890-7826-4DD1-BB9B-32C7486E0765}">
      <dgm:prSet/>
      <dgm:spPr/>
      <dgm:t>
        <a:bodyPr/>
        <a:lstStyle/>
        <a:p>
          <a:endParaRPr lang="tr-TR"/>
        </a:p>
      </dgm:t>
    </dgm:pt>
    <dgm:pt modelId="{B32BBCA1-588D-4445-9F85-89EAD4DA4304}">
      <dgm:prSet phldrT="[Metin]"/>
      <dgm:spPr/>
      <dgm:t>
        <a:bodyPr/>
        <a:lstStyle/>
        <a:p>
          <a:r>
            <a:rPr lang="tr-TR" dirty="0" smtClean="0"/>
            <a:t>Kordsa Global Endüstriyel İplik ve </a:t>
          </a:r>
          <a:r>
            <a:rPr lang="tr-TR" dirty="0" err="1" smtClean="0"/>
            <a:t>Kord</a:t>
          </a:r>
          <a:r>
            <a:rPr lang="tr-TR" dirty="0" smtClean="0"/>
            <a:t> Bezi San ve Tic. A.Ş. </a:t>
          </a:r>
          <a:endParaRPr lang="tr-TR" dirty="0"/>
        </a:p>
      </dgm:t>
    </dgm:pt>
    <dgm:pt modelId="{E3911209-05A7-40E6-8645-4AC75FCC969E}" type="parTrans" cxnId="{81343011-E322-45DB-AFD2-B84527E9C8A2}">
      <dgm:prSet/>
      <dgm:spPr/>
      <dgm:t>
        <a:bodyPr/>
        <a:lstStyle/>
        <a:p>
          <a:endParaRPr lang="tr-TR"/>
        </a:p>
      </dgm:t>
    </dgm:pt>
    <dgm:pt modelId="{D6EC3943-ED69-4D96-8A4B-3D65EAD905C4}" type="sibTrans" cxnId="{81343011-E322-45DB-AFD2-B84527E9C8A2}">
      <dgm:prSet/>
      <dgm:spPr/>
      <dgm:t>
        <a:bodyPr/>
        <a:lstStyle/>
        <a:p>
          <a:endParaRPr lang="tr-TR"/>
        </a:p>
      </dgm:t>
    </dgm:pt>
    <dgm:pt modelId="{1DDBA27E-F0B0-43C1-8D96-5596552A0E08}">
      <dgm:prSet phldrT="[Metin]"/>
      <dgm:spPr/>
      <dgm:t>
        <a:bodyPr/>
        <a:lstStyle/>
        <a:p>
          <a:r>
            <a:rPr lang="tr-TR" dirty="0" smtClean="0"/>
            <a:t>Mustafa Nevzat İlaç Sanayi A.Ş. </a:t>
          </a:r>
          <a:endParaRPr lang="tr-TR" dirty="0"/>
        </a:p>
      </dgm:t>
    </dgm:pt>
    <dgm:pt modelId="{1E779348-1109-450F-956D-FFE5338F5F04}" type="parTrans" cxnId="{E6F04594-FAEF-4F03-A442-43DCC313069A}">
      <dgm:prSet/>
      <dgm:spPr/>
      <dgm:t>
        <a:bodyPr/>
        <a:lstStyle/>
        <a:p>
          <a:endParaRPr lang="tr-TR"/>
        </a:p>
      </dgm:t>
    </dgm:pt>
    <dgm:pt modelId="{D37A8BE5-5A94-4CCD-A76C-226D0685F3D4}" type="sibTrans" cxnId="{E6F04594-FAEF-4F03-A442-43DCC313069A}">
      <dgm:prSet/>
      <dgm:spPr/>
      <dgm:t>
        <a:bodyPr/>
        <a:lstStyle/>
        <a:p>
          <a:endParaRPr lang="tr-TR"/>
        </a:p>
      </dgm:t>
    </dgm:pt>
    <dgm:pt modelId="{7378F0E5-4F83-46EC-954C-B081CD736942}">
      <dgm:prSet phldrT="[Metin]"/>
      <dgm:spPr/>
      <dgm:t>
        <a:bodyPr/>
        <a:lstStyle/>
        <a:p>
          <a:r>
            <a:rPr lang="tr-TR" dirty="0" err="1" smtClean="0"/>
            <a:t>Netaş</a:t>
          </a:r>
          <a:r>
            <a:rPr lang="tr-TR" dirty="0" smtClean="0"/>
            <a:t> Telekomünikasyon A.Ş </a:t>
          </a:r>
          <a:endParaRPr lang="tr-TR" dirty="0"/>
        </a:p>
      </dgm:t>
    </dgm:pt>
    <dgm:pt modelId="{DB53BC5D-5BD2-4FA1-BEDC-36C6F55DC13C}" type="parTrans" cxnId="{FCC3E1B8-965E-4EFC-99E7-4A3BDDDFE0E0}">
      <dgm:prSet/>
      <dgm:spPr/>
      <dgm:t>
        <a:bodyPr/>
        <a:lstStyle/>
        <a:p>
          <a:endParaRPr lang="tr-TR"/>
        </a:p>
      </dgm:t>
    </dgm:pt>
    <dgm:pt modelId="{6637F848-D10E-40D3-882E-1E921CC170D6}" type="sibTrans" cxnId="{FCC3E1B8-965E-4EFC-99E7-4A3BDDDFE0E0}">
      <dgm:prSet/>
      <dgm:spPr/>
      <dgm:t>
        <a:bodyPr/>
        <a:lstStyle/>
        <a:p>
          <a:endParaRPr lang="tr-TR"/>
        </a:p>
      </dgm:t>
    </dgm:pt>
    <dgm:pt modelId="{758D9928-DEAD-4AB5-9017-9460C8936633}" type="pres">
      <dgm:prSet presAssocID="{E9970E21-4356-436A-B010-A33DF2408AC2}" presName="Name0" presStyleCnt="0">
        <dgm:presLayoutVars>
          <dgm:chMax val="7"/>
          <dgm:dir/>
          <dgm:resizeHandles val="exact"/>
        </dgm:presLayoutVars>
      </dgm:prSet>
      <dgm:spPr/>
    </dgm:pt>
    <dgm:pt modelId="{3F3C0410-00E9-40AD-82E2-747444C5EDDC}" type="pres">
      <dgm:prSet presAssocID="{E9970E21-4356-436A-B010-A33DF2408AC2}" presName="ellipse1" presStyleLbl="vennNode1" presStyleIdx="0" presStyleCnt="7" custLinFactNeighborX="5156" custLinFactNeighborY="-601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A4696A5-A501-4DD9-84AF-B13109AABD3A}" type="pres">
      <dgm:prSet presAssocID="{E9970E21-4356-436A-B010-A33DF2408AC2}" presName="ellipse2" presStyleLbl="vennNode1" presStyleIdx="1" presStyleCnt="7" custLinFactNeighborX="-71826" custLinFactNeighborY="5940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27AA0FF-62C9-48F6-9AB9-E07CA2D1568E}" type="pres">
      <dgm:prSet presAssocID="{E9970E21-4356-436A-B010-A33DF2408AC2}" presName="ellipse3" presStyleLbl="vennNode1" presStyleIdx="2" presStyleCnt="7" custLinFactNeighborX="-20963" custLinFactNeighborY="-8335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4C5C154-6D26-4195-8C7B-11799193B6E5}" type="pres">
      <dgm:prSet presAssocID="{E9970E21-4356-436A-B010-A33DF2408AC2}" presName="ellipse4" presStyleLbl="vennNode1" presStyleIdx="3" presStyleCnt="7" custLinFactNeighborX="-50524" custLinFactNeighborY="-2288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8A6E521-57E2-44A6-A1FB-CB423FAE695E}" type="pres">
      <dgm:prSet presAssocID="{E9970E21-4356-436A-B010-A33DF2408AC2}" presName="ellipse5" presStyleLbl="vennNode1" presStyleIdx="4" presStyleCnt="7" custLinFactNeighborX="-19268" custLinFactNeighborY="-421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A4D4755-76A1-44F6-A0FF-8EA6AFEB6614}" type="pres">
      <dgm:prSet presAssocID="{E9970E21-4356-436A-B010-A33DF2408AC2}" presName="ellipse6" presStyleLbl="vennNode1" presStyleIdx="5" presStyleCnt="7" custLinFactX="-52968" custLinFactNeighborX="-100000" custLinFactNeighborY="8518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0F9F9C3-6E8F-499F-A841-6B9C0450122A}" type="pres">
      <dgm:prSet presAssocID="{E9970E21-4356-436A-B010-A33DF2408AC2}" presName="ellipse7" presStyleLbl="vennNode1" presStyleIdx="6" presStyleCnt="7" custLinFactX="-6244" custLinFactY="17727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3985E59-D1E6-46AC-8C4F-93327584E9F8}" srcId="{E9970E21-4356-436A-B010-A33DF2408AC2}" destId="{AEBB55A2-15CA-4116-A4C2-089ABCCB5646}" srcOrd="6" destOrd="0" parTransId="{9A0C8C88-C0F6-441A-A6D6-5B3887C371E9}" sibTransId="{4278A540-3F51-4885-B222-B99174EB67AD}"/>
    <dgm:cxn modelId="{BA27C2C7-655F-4FE5-AC52-5AD3368F43F8}" type="presOf" srcId="{5647BE80-2EEC-4056-AFB4-3F752957584E}" destId="{9A4696A5-A501-4DD9-84AF-B13109AABD3A}" srcOrd="0" destOrd="0" presId="urn:microsoft.com/office/officeart/2005/8/layout/rings+Icon"/>
    <dgm:cxn modelId="{FCC3E1B8-965E-4EFC-99E7-4A3BDDDFE0E0}" srcId="{E9970E21-4356-436A-B010-A33DF2408AC2}" destId="{7378F0E5-4F83-46EC-954C-B081CD736942}" srcOrd="5" destOrd="0" parTransId="{DB53BC5D-5BD2-4FA1-BEDC-36C6F55DC13C}" sibTransId="{6637F848-D10E-40D3-882E-1E921CC170D6}"/>
    <dgm:cxn modelId="{8F90AD7F-D2B0-43BC-8675-5700F0BD7C5F}" type="presOf" srcId="{1DDBA27E-F0B0-43C1-8D96-5596552A0E08}" destId="{F8A6E521-57E2-44A6-A1FB-CB423FAE695E}" srcOrd="0" destOrd="0" presId="urn:microsoft.com/office/officeart/2005/8/layout/rings+Icon"/>
    <dgm:cxn modelId="{965CD6AA-5B61-43BF-8A1C-0BF7E8A3B269}" srcId="{E9970E21-4356-436A-B010-A33DF2408AC2}" destId="{60A3DCA8-BC64-449E-A8D2-01C9837F3B54}" srcOrd="0" destOrd="0" parTransId="{39037448-C4E2-4FE3-9781-F74EA0185B82}" sibTransId="{E967A243-52DD-4EDF-8093-67A6C0C0AD8C}"/>
    <dgm:cxn modelId="{81343011-E322-45DB-AFD2-B84527E9C8A2}" srcId="{E9970E21-4356-436A-B010-A33DF2408AC2}" destId="{B32BBCA1-588D-4445-9F85-89EAD4DA4304}" srcOrd="3" destOrd="0" parTransId="{E3911209-05A7-40E6-8645-4AC75FCC969E}" sibTransId="{D6EC3943-ED69-4D96-8A4B-3D65EAD905C4}"/>
    <dgm:cxn modelId="{E6F04594-FAEF-4F03-A442-43DCC313069A}" srcId="{E9970E21-4356-436A-B010-A33DF2408AC2}" destId="{1DDBA27E-F0B0-43C1-8D96-5596552A0E08}" srcOrd="4" destOrd="0" parTransId="{1E779348-1109-450F-956D-FFE5338F5F04}" sibTransId="{D37A8BE5-5A94-4CCD-A76C-226D0685F3D4}"/>
    <dgm:cxn modelId="{6E27DB68-8A49-4B05-A087-8CB79408ACC9}" srcId="{E9970E21-4356-436A-B010-A33DF2408AC2}" destId="{5647BE80-2EEC-4056-AFB4-3F752957584E}" srcOrd="1" destOrd="0" parTransId="{4337B15C-ACFC-48F2-B999-209E7BEEFA8F}" sibTransId="{90607259-DFE1-4750-BC0A-B9F0FC51D886}"/>
    <dgm:cxn modelId="{3B07B9F8-4D1F-4400-B52F-6CA63DBF73EC}" type="presOf" srcId="{AEBB55A2-15CA-4116-A4C2-089ABCCB5646}" destId="{B0F9F9C3-6E8F-499F-A841-6B9C0450122A}" srcOrd="0" destOrd="0" presId="urn:microsoft.com/office/officeart/2005/8/layout/rings+Icon"/>
    <dgm:cxn modelId="{86C38890-7826-4DD1-BB9B-32C7486E0765}" srcId="{E9970E21-4356-436A-B010-A33DF2408AC2}" destId="{95E33FC5-1380-4D11-B03C-716083E0426A}" srcOrd="2" destOrd="0" parTransId="{678698E3-4640-43E4-A575-419991479AA7}" sibTransId="{6DF4810B-05D1-4705-9EE1-028BF310EA69}"/>
    <dgm:cxn modelId="{35DED478-191B-40B1-A89B-D1F265E2DFD0}" type="presOf" srcId="{E9970E21-4356-436A-B010-A33DF2408AC2}" destId="{758D9928-DEAD-4AB5-9017-9460C8936633}" srcOrd="0" destOrd="0" presId="urn:microsoft.com/office/officeart/2005/8/layout/rings+Icon"/>
    <dgm:cxn modelId="{9B2F797A-A039-4600-BB3B-D7989FECF174}" srcId="{E9970E21-4356-436A-B010-A33DF2408AC2}" destId="{3E69C95B-DFD4-421D-BAF6-F5A3B90AC9D9}" srcOrd="7" destOrd="0" parTransId="{897D65F9-C38E-4B57-A76E-8E7284841BD5}" sibTransId="{E66F580E-3266-4A77-BD5B-DA75F9CA3A0E}"/>
    <dgm:cxn modelId="{E35DB092-468E-4411-8B9E-72B6A2BCF58A}" type="presOf" srcId="{B32BBCA1-588D-4445-9F85-89EAD4DA4304}" destId="{B4C5C154-6D26-4195-8C7B-11799193B6E5}" srcOrd="0" destOrd="0" presId="urn:microsoft.com/office/officeart/2005/8/layout/rings+Icon"/>
    <dgm:cxn modelId="{AEBDB1AD-D6D7-4D30-9081-13A5FEAB85E8}" type="presOf" srcId="{60A3DCA8-BC64-449E-A8D2-01C9837F3B54}" destId="{3F3C0410-00E9-40AD-82E2-747444C5EDDC}" srcOrd="0" destOrd="0" presId="urn:microsoft.com/office/officeart/2005/8/layout/rings+Icon"/>
    <dgm:cxn modelId="{0D5BDD9F-4BFA-497B-B5DA-D4EBFB2E4EF2}" type="presOf" srcId="{95E33FC5-1380-4D11-B03C-716083E0426A}" destId="{B27AA0FF-62C9-48F6-9AB9-E07CA2D1568E}" srcOrd="0" destOrd="0" presId="urn:microsoft.com/office/officeart/2005/8/layout/rings+Icon"/>
    <dgm:cxn modelId="{664BD689-2156-4F0D-AED2-D13993FF1A4E}" type="presOf" srcId="{7378F0E5-4F83-46EC-954C-B081CD736942}" destId="{7A4D4755-76A1-44F6-A0FF-8EA6AFEB6614}" srcOrd="0" destOrd="0" presId="urn:microsoft.com/office/officeart/2005/8/layout/rings+Icon"/>
    <dgm:cxn modelId="{8414084A-960D-46F2-ABB2-9AABB5590AE0}" srcId="{E9970E21-4356-436A-B010-A33DF2408AC2}" destId="{C03EAA87-20EC-4F0A-A51F-B668D3C8B007}" srcOrd="8" destOrd="0" parTransId="{A00E5219-7FA8-4878-8C08-5BAA5FAF5682}" sibTransId="{CDB528EA-3C76-4EF4-8D6D-3EC91C917B3C}"/>
    <dgm:cxn modelId="{E37ED51F-964B-4B1F-9AD6-EBB707D89A7D}" type="presParOf" srcId="{758D9928-DEAD-4AB5-9017-9460C8936633}" destId="{3F3C0410-00E9-40AD-82E2-747444C5EDDC}" srcOrd="0" destOrd="0" presId="urn:microsoft.com/office/officeart/2005/8/layout/rings+Icon"/>
    <dgm:cxn modelId="{83E8BA9A-749D-4AD4-9654-94DC9BC5C86A}" type="presParOf" srcId="{758D9928-DEAD-4AB5-9017-9460C8936633}" destId="{9A4696A5-A501-4DD9-84AF-B13109AABD3A}" srcOrd="1" destOrd="0" presId="urn:microsoft.com/office/officeart/2005/8/layout/rings+Icon"/>
    <dgm:cxn modelId="{248D2A45-5504-44FC-A62A-C3E342A1D5BB}" type="presParOf" srcId="{758D9928-DEAD-4AB5-9017-9460C8936633}" destId="{B27AA0FF-62C9-48F6-9AB9-E07CA2D1568E}" srcOrd="2" destOrd="0" presId="urn:microsoft.com/office/officeart/2005/8/layout/rings+Icon"/>
    <dgm:cxn modelId="{B0BE61E7-B1CF-472E-9EE7-52CF4F005F40}" type="presParOf" srcId="{758D9928-DEAD-4AB5-9017-9460C8936633}" destId="{B4C5C154-6D26-4195-8C7B-11799193B6E5}" srcOrd="3" destOrd="0" presId="urn:microsoft.com/office/officeart/2005/8/layout/rings+Icon"/>
    <dgm:cxn modelId="{4B9C25A4-DC70-4A37-BE2E-6711B4950315}" type="presParOf" srcId="{758D9928-DEAD-4AB5-9017-9460C8936633}" destId="{F8A6E521-57E2-44A6-A1FB-CB423FAE695E}" srcOrd="4" destOrd="0" presId="urn:microsoft.com/office/officeart/2005/8/layout/rings+Icon"/>
    <dgm:cxn modelId="{3889CF79-E1CA-492E-9C57-40B6D067E706}" type="presParOf" srcId="{758D9928-DEAD-4AB5-9017-9460C8936633}" destId="{7A4D4755-76A1-44F6-A0FF-8EA6AFEB6614}" srcOrd="5" destOrd="0" presId="urn:microsoft.com/office/officeart/2005/8/layout/rings+Icon"/>
    <dgm:cxn modelId="{A292E4D3-CD48-4807-848E-985B90EF7E2E}" type="presParOf" srcId="{758D9928-DEAD-4AB5-9017-9460C8936633}" destId="{B0F9F9C3-6E8F-499F-A841-6B9C0450122A}" srcOrd="6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9970E21-4356-436A-B010-A33DF2408AC2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60A3DCA8-BC64-449E-A8D2-01C9837F3B54}">
      <dgm:prSet phldrT="[Metin]"/>
      <dgm:spPr/>
      <dgm:t>
        <a:bodyPr/>
        <a:lstStyle/>
        <a:p>
          <a:r>
            <a:rPr lang="tr-TR" dirty="0" smtClean="0"/>
            <a:t>Siemens Sanayi ve Ticaret A.Ş </a:t>
          </a:r>
          <a:endParaRPr lang="tr-TR" dirty="0"/>
        </a:p>
      </dgm:t>
    </dgm:pt>
    <dgm:pt modelId="{39037448-C4E2-4FE3-9781-F74EA0185B82}" type="parTrans" cxnId="{965CD6AA-5B61-43BF-8A1C-0BF7E8A3B269}">
      <dgm:prSet/>
      <dgm:spPr/>
      <dgm:t>
        <a:bodyPr/>
        <a:lstStyle/>
        <a:p>
          <a:endParaRPr lang="tr-TR"/>
        </a:p>
      </dgm:t>
    </dgm:pt>
    <dgm:pt modelId="{E967A243-52DD-4EDF-8093-67A6C0C0AD8C}" type="sibTrans" cxnId="{965CD6AA-5B61-43BF-8A1C-0BF7E8A3B269}">
      <dgm:prSet/>
      <dgm:spPr/>
      <dgm:t>
        <a:bodyPr/>
        <a:lstStyle/>
        <a:p>
          <a:endParaRPr lang="tr-TR"/>
        </a:p>
      </dgm:t>
    </dgm:pt>
    <dgm:pt modelId="{5647BE80-2EEC-4056-AFB4-3F752957584E}">
      <dgm:prSet phldrT="[Metin]"/>
      <dgm:spPr/>
      <dgm:t>
        <a:bodyPr/>
        <a:lstStyle/>
        <a:p>
          <a:r>
            <a:rPr lang="tr-TR" dirty="0" err="1" smtClean="0"/>
            <a:t>Teklas</a:t>
          </a:r>
          <a:r>
            <a:rPr lang="tr-TR" dirty="0" smtClean="0"/>
            <a:t> Kauçuk Sanayi ve Ticaret A.Ş. </a:t>
          </a:r>
          <a:endParaRPr lang="tr-TR" dirty="0"/>
        </a:p>
      </dgm:t>
    </dgm:pt>
    <dgm:pt modelId="{4337B15C-ACFC-48F2-B999-209E7BEEFA8F}" type="parTrans" cxnId="{6E27DB68-8A49-4B05-A087-8CB79408ACC9}">
      <dgm:prSet/>
      <dgm:spPr/>
      <dgm:t>
        <a:bodyPr/>
        <a:lstStyle/>
        <a:p>
          <a:endParaRPr lang="tr-TR"/>
        </a:p>
      </dgm:t>
    </dgm:pt>
    <dgm:pt modelId="{90607259-DFE1-4750-BC0A-B9F0FC51D886}" type="sibTrans" cxnId="{6E27DB68-8A49-4B05-A087-8CB79408ACC9}">
      <dgm:prSet/>
      <dgm:spPr/>
      <dgm:t>
        <a:bodyPr/>
        <a:lstStyle/>
        <a:p>
          <a:endParaRPr lang="tr-TR"/>
        </a:p>
      </dgm:t>
    </dgm:pt>
    <dgm:pt modelId="{95E33FC5-1380-4D11-B03C-716083E0426A}">
      <dgm:prSet phldrT="[Metin]"/>
      <dgm:spPr/>
      <dgm:t>
        <a:bodyPr/>
        <a:lstStyle/>
        <a:p>
          <a:r>
            <a:rPr lang="tr-TR" dirty="0" smtClean="0"/>
            <a:t>THY Teknik A.Ş. </a:t>
          </a:r>
          <a:endParaRPr lang="tr-TR" dirty="0"/>
        </a:p>
      </dgm:t>
    </dgm:pt>
    <dgm:pt modelId="{678698E3-4640-43E4-A575-419991479AA7}" type="parTrans" cxnId="{86C38890-7826-4DD1-BB9B-32C7486E0765}">
      <dgm:prSet/>
      <dgm:spPr/>
      <dgm:t>
        <a:bodyPr/>
        <a:lstStyle/>
        <a:p>
          <a:endParaRPr lang="tr-TR"/>
        </a:p>
      </dgm:t>
    </dgm:pt>
    <dgm:pt modelId="{6DF4810B-05D1-4705-9EE1-028BF310EA69}" type="sibTrans" cxnId="{86C38890-7826-4DD1-BB9B-32C7486E0765}">
      <dgm:prSet/>
      <dgm:spPr/>
      <dgm:t>
        <a:bodyPr/>
        <a:lstStyle/>
        <a:p>
          <a:endParaRPr lang="tr-TR"/>
        </a:p>
      </dgm:t>
    </dgm:pt>
    <dgm:pt modelId="{758D9928-DEAD-4AB5-9017-9460C8936633}" type="pres">
      <dgm:prSet presAssocID="{E9970E21-4356-436A-B010-A33DF2408AC2}" presName="Name0" presStyleCnt="0">
        <dgm:presLayoutVars>
          <dgm:chMax val="7"/>
          <dgm:dir/>
          <dgm:resizeHandles val="exact"/>
        </dgm:presLayoutVars>
      </dgm:prSet>
      <dgm:spPr/>
    </dgm:pt>
    <dgm:pt modelId="{3F3C0410-00E9-40AD-82E2-747444C5EDDC}" type="pres">
      <dgm:prSet presAssocID="{E9970E21-4356-436A-B010-A33DF2408AC2}" presName="ellipse1" presStyleLbl="vennNode1" presStyleIdx="0" presStyleCnt="3" custLinFactNeighborX="65149" custLinFactNeighborY="3948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A4696A5-A501-4DD9-84AF-B13109AABD3A}" type="pres">
      <dgm:prSet presAssocID="{E9970E21-4356-436A-B010-A33DF2408AC2}" presName="ellipse2" presStyleLbl="vennNode1" presStyleIdx="1" presStyleCnt="3" custLinFactNeighborX="39042" custLinFactNeighborY="9753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27AA0FF-62C9-48F6-9AB9-E07CA2D1568E}" type="pres">
      <dgm:prSet presAssocID="{E9970E21-4356-436A-B010-A33DF2408AC2}" presName="ellipse3" presStyleLbl="vennNode1" presStyleIdx="2" presStyleCnt="3" custLinFactNeighborX="-23985" custLinFactNeighborY="-8252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7F25EBE-974D-44A2-ACC3-D7652731044F}" type="presOf" srcId="{5647BE80-2EEC-4056-AFB4-3F752957584E}" destId="{9A4696A5-A501-4DD9-84AF-B13109AABD3A}" srcOrd="0" destOrd="0" presId="urn:microsoft.com/office/officeart/2005/8/layout/rings+Icon"/>
    <dgm:cxn modelId="{86C38890-7826-4DD1-BB9B-32C7486E0765}" srcId="{E9970E21-4356-436A-B010-A33DF2408AC2}" destId="{95E33FC5-1380-4D11-B03C-716083E0426A}" srcOrd="2" destOrd="0" parTransId="{678698E3-4640-43E4-A575-419991479AA7}" sibTransId="{6DF4810B-05D1-4705-9EE1-028BF310EA69}"/>
    <dgm:cxn modelId="{5CC46812-4CAF-4131-A784-37E1A43FAD97}" type="presOf" srcId="{95E33FC5-1380-4D11-B03C-716083E0426A}" destId="{B27AA0FF-62C9-48F6-9AB9-E07CA2D1568E}" srcOrd="0" destOrd="0" presId="urn:microsoft.com/office/officeart/2005/8/layout/rings+Icon"/>
    <dgm:cxn modelId="{965CD6AA-5B61-43BF-8A1C-0BF7E8A3B269}" srcId="{E9970E21-4356-436A-B010-A33DF2408AC2}" destId="{60A3DCA8-BC64-449E-A8D2-01C9837F3B54}" srcOrd="0" destOrd="0" parTransId="{39037448-C4E2-4FE3-9781-F74EA0185B82}" sibTransId="{E967A243-52DD-4EDF-8093-67A6C0C0AD8C}"/>
    <dgm:cxn modelId="{4373037A-61D9-4EC7-BF9F-E5F9EEA34F09}" type="presOf" srcId="{E9970E21-4356-436A-B010-A33DF2408AC2}" destId="{758D9928-DEAD-4AB5-9017-9460C8936633}" srcOrd="0" destOrd="0" presId="urn:microsoft.com/office/officeart/2005/8/layout/rings+Icon"/>
    <dgm:cxn modelId="{95252BC5-4829-49F5-87CD-051DDA19FDE1}" type="presOf" srcId="{60A3DCA8-BC64-449E-A8D2-01C9837F3B54}" destId="{3F3C0410-00E9-40AD-82E2-747444C5EDDC}" srcOrd="0" destOrd="0" presId="urn:microsoft.com/office/officeart/2005/8/layout/rings+Icon"/>
    <dgm:cxn modelId="{6E27DB68-8A49-4B05-A087-8CB79408ACC9}" srcId="{E9970E21-4356-436A-B010-A33DF2408AC2}" destId="{5647BE80-2EEC-4056-AFB4-3F752957584E}" srcOrd="1" destOrd="0" parTransId="{4337B15C-ACFC-48F2-B999-209E7BEEFA8F}" sibTransId="{90607259-DFE1-4750-BC0A-B9F0FC51D886}"/>
    <dgm:cxn modelId="{9F5CCE99-A8A7-4C5C-A9C6-769671466A30}" type="presParOf" srcId="{758D9928-DEAD-4AB5-9017-9460C8936633}" destId="{3F3C0410-00E9-40AD-82E2-747444C5EDDC}" srcOrd="0" destOrd="0" presId="urn:microsoft.com/office/officeart/2005/8/layout/rings+Icon"/>
    <dgm:cxn modelId="{D259489A-2B0D-4BD0-9AE1-B760687469B0}" type="presParOf" srcId="{758D9928-DEAD-4AB5-9017-9460C8936633}" destId="{9A4696A5-A501-4DD9-84AF-B13109AABD3A}" srcOrd="1" destOrd="0" presId="urn:microsoft.com/office/officeart/2005/8/layout/rings+Icon"/>
    <dgm:cxn modelId="{6AB09121-4DA3-4FF2-B69B-50F5D63CE339}" type="presParOf" srcId="{758D9928-DEAD-4AB5-9017-9460C8936633}" destId="{B27AA0FF-62C9-48F6-9AB9-E07CA2D1568E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2515AF-320E-4CA1-A0CA-74258390079C}">
      <dsp:nvSpPr>
        <dsp:cNvPr id="0" name=""/>
        <dsp:cNvSpPr/>
      </dsp:nvSpPr>
      <dsp:spPr>
        <a:xfrm>
          <a:off x="3962621" y="1914188"/>
          <a:ext cx="1291621" cy="12916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GTÜ TTO</a:t>
          </a:r>
          <a:endParaRPr lang="tr-TR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51775" y="2103342"/>
        <a:ext cx="913313" cy="913313"/>
      </dsp:txXfrm>
    </dsp:sp>
    <dsp:sp modelId="{47735D30-5E0A-455E-84D0-17E5868B6423}">
      <dsp:nvSpPr>
        <dsp:cNvPr id="0" name=""/>
        <dsp:cNvSpPr/>
      </dsp:nvSpPr>
      <dsp:spPr>
        <a:xfrm rot="16200000">
          <a:off x="4410228" y="1331863"/>
          <a:ext cx="396406" cy="439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69689" y="1479154"/>
        <a:ext cx="277484" cy="263491"/>
      </dsp:txXfrm>
    </dsp:sp>
    <dsp:sp modelId="{9688B666-3108-462A-973D-2DE0003EB877}">
      <dsp:nvSpPr>
        <dsp:cNvPr id="0" name=""/>
        <dsp:cNvSpPr/>
      </dsp:nvSpPr>
      <dsp:spPr>
        <a:xfrm>
          <a:off x="4027202" y="3792"/>
          <a:ext cx="1162458" cy="11624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Enstitüler</a:t>
          </a:r>
          <a:endParaRPr lang="tr-TR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97440" y="174030"/>
        <a:ext cx="821982" cy="821982"/>
      </dsp:txXfrm>
    </dsp:sp>
    <dsp:sp modelId="{AF4056C0-29F9-4E2A-BCA5-FACFEDF08F1F}">
      <dsp:nvSpPr>
        <dsp:cNvPr id="0" name=""/>
        <dsp:cNvSpPr/>
      </dsp:nvSpPr>
      <dsp:spPr>
        <a:xfrm rot="18900000">
          <a:off x="5123388" y="1627264"/>
          <a:ext cx="396406" cy="439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40804" y="1757139"/>
        <a:ext cx="277484" cy="263491"/>
      </dsp:txXfrm>
    </dsp:sp>
    <dsp:sp modelId="{15BE69B4-719F-460D-A682-0C98474F0BF3}">
      <dsp:nvSpPr>
        <dsp:cNvPr id="0" name=""/>
        <dsp:cNvSpPr/>
      </dsp:nvSpPr>
      <dsp:spPr>
        <a:xfrm>
          <a:off x="5423722" y="582249"/>
          <a:ext cx="1162458" cy="11624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Laboratuvarlar</a:t>
          </a:r>
          <a:endParaRPr lang="tr-TR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93960" y="752487"/>
        <a:ext cx="821982" cy="821982"/>
      </dsp:txXfrm>
    </dsp:sp>
    <dsp:sp modelId="{25500724-6675-4F6E-A517-0CFB778EE189}">
      <dsp:nvSpPr>
        <dsp:cNvPr id="0" name=""/>
        <dsp:cNvSpPr/>
      </dsp:nvSpPr>
      <dsp:spPr>
        <a:xfrm>
          <a:off x="5418788" y="2340423"/>
          <a:ext cx="396406" cy="439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18788" y="2428253"/>
        <a:ext cx="277484" cy="263491"/>
      </dsp:txXfrm>
    </dsp:sp>
    <dsp:sp modelId="{FA98C566-2066-4DFA-A05D-275E51D1CE7E}">
      <dsp:nvSpPr>
        <dsp:cNvPr id="0" name=""/>
        <dsp:cNvSpPr/>
      </dsp:nvSpPr>
      <dsp:spPr>
        <a:xfrm>
          <a:off x="6002180" y="1978770"/>
          <a:ext cx="1162458" cy="11624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Proje Destek Ofisi</a:t>
          </a:r>
          <a:endParaRPr lang="tr-TR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72418" y="2149008"/>
        <a:ext cx="821982" cy="821982"/>
      </dsp:txXfrm>
    </dsp:sp>
    <dsp:sp modelId="{AF938F71-D482-4667-930E-9C5AFCA4C55A}">
      <dsp:nvSpPr>
        <dsp:cNvPr id="0" name=""/>
        <dsp:cNvSpPr/>
      </dsp:nvSpPr>
      <dsp:spPr>
        <a:xfrm rot="2700000">
          <a:off x="5123388" y="3053583"/>
          <a:ext cx="396406" cy="439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40804" y="3099368"/>
        <a:ext cx="277484" cy="263491"/>
      </dsp:txXfrm>
    </dsp:sp>
    <dsp:sp modelId="{DA76FBB6-9341-4E1B-8970-9A3ED4F6C8C2}">
      <dsp:nvSpPr>
        <dsp:cNvPr id="0" name=""/>
        <dsp:cNvSpPr/>
      </dsp:nvSpPr>
      <dsp:spPr>
        <a:xfrm>
          <a:off x="5423722" y="3375290"/>
          <a:ext cx="1162458" cy="11624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Strateji Geliştirme D. B.</a:t>
          </a:r>
          <a:endParaRPr lang="tr-TR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93960" y="3545528"/>
        <a:ext cx="821982" cy="821982"/>
      </dsp:txXfrm>
    </dsp:sp>
    <dsp:sp modelId="{FF126F73-46BE-41C7-8A9B-55AD8EE3CB52}">
      <dsp:nvSpPr>
        <dsp:cNvPr id="0" name=""/>
        <dsp:cNvSpPr/>
      </dsp:nvSpPr>
      <dsp:spPr>
        <a:xfrm rot="5400000">
          <a:off x="4410228" y="3348984"/>
          <a:ext cx="396406" cy="439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69689" y="3377353"/>
        <a:ext cx="277484" cy="263491"/>
      </dsp:txXfrm>
    </dsp:sp>
    <dsp:sp modelId="{4F7E4BF8-4A8A-441A-95D5-3E9FE3CA4076}">
      <dsp:nvSpPr>
        <dsp:cNvPr id="0" name=""/>
        <dsp:cNvSpPr/>
      </dsp:nvSpPr>
      <dsp:spPr>
        <a:xfrm>
          <a:off x="4027202" y="3953747"/>
          <a:ext cx="1162458" cy="11624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Hukuk Müşavirliği</a:t>
          </a:r>
          <a:endParaRPr lang="tr-TR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97440" y="4123985"/>
        <a:ext cx="821982" cy="821982"/>
      </dsp:txXfrm>
    </dsp:sp>
    <dsp:sp modelId="{31F02DAF-63D4-44E3-BCD7-046FA5D5A900}">
      <dsp:nvSpPr>
        <dsp:cNvPr id="0" name=""/>
        <dsp:cNvSpPr/>
      </dsp:nvSpPr>
      <dsp:spPr>
        <a:xfrm rot="8100000">
          <a:off x="3697068" y="3053583"/>
          <a:ext cx="396406" cy="439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798574" y="3099368"/>
        <a:ext cx="277484" cy="263491"/>
      </dsp:txXfrm>
    </dsp:sp>
    <dsp:sp modelId="{25318D3C-3329-45CB-A52F-44618E3247F4}">
      <dsp:nvSpPr>
        <dsp:cNvPr id="0" name=""/>
        <dsp:cNvSpPr/>
      </dsp:nvSpPr>
      <dsp:spPr>
        <a:xfrm>
          <a:off x="2630682" y="3375290"/>
          <a:ext cx="1162458" cy="11624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İdari ve Mali İşler D. B.</a:t>
          </a:r>
          <a:endParaRPr lang="tr-TR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00920" y="3545528"/>
        <a:ext cx="821982" cy="821982"/>
      </dsp:txXfrm>
    </dsp:sp>
    <dsp:sp modelId="{72E4184D-3B80-4D5A-A4DD-063F3CBD39C1}">
      <dsp:nvSpPr>
        <dsp:cNvPr id="0" name=""/>
        <dsp:cNvSpPr/>
      </dsp:nvSpPr>
      <dsp:spPr>
        <a:xfrm rot="10800000">
          <a:off x="3401668" y="2340423"/>
          <a:ext cx="396406" cy="439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520590" y="2428253"/>
        <a:ext cx="277484" cy="263491"/>
      </dsp:txXfrm>
    </dsp:sp>
    <dsp:sp modelId="{5739C8C9-BB2D-4E2C-81B6-D5F7680A5B31}">
      <dsp:nvSpPr>
        <dsp:cNvPr id="0" name=""/>
        <dsp:cNvSpPr/>
      </dsp:nvSpPr>
      <dsp:spPr>
        <a:xfrm>
          <a:off x="2052224" y="1978770"/>
          <a:ext cx="1162458" cy="11624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Öğrenci konseyi</a:t>
          </a:r>
          <a:endParaRPr lang="tr-TR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22462" y="2149008"/>
        <a:ext cx="821982" cy="821982"/>
      </dsp:txXfrm>
    </dsp:sp>
    <dsp:sp modelId="{6EEBC463-61AB-4134-8A33-B477BD37CD96}">
      <dsp:nvSpPr>
        <dsp:cNvPr id="0" name=""/>
        <dsp:cNvSpPr/>
      </dsp:nvSpPr>
      <dsp:spPr>
        <a:xfrm rot="13500000">
          <a:off x="3697068" y="1627264"/>
          <a:ext cx="396406" cy="439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798574" y="1757139"/>
        <a:ext cx="277484" cy="263491"/>
      </dsp:txXfrm>
    </dsp:sp>
    <dsp:sp modelId="{626738C5-10CF-494E-A4D0-59E6BF4A9735}">
      <dsp:nvSpPr>
        <dsp:cNvPr id="0" name=""/>
        <dsp:cNvSpPr/>
      </dsp:nvSpPr>
      <dsp:spPr>
        <a:xfrm>
          <a:off x="2630682" y="582249"/>
          <a:ext cx="1162458" cy="11624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Araştırma Merkezleri</a:t>
          </a:r>
          <a:endParaRPr lang="tr-TR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00920" y="752487"/>
        <a:ext cx="821982" cy="8219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AA2D7-70DB-47C3-A915-584A7086135B}">
      <dsp:nvSpPr>
        <dsp:cNvPr id="0" name=""/>
        <dsp:cNvSpPr/>
      </dsp:nvSpPr>
      <dsp:spPr>
        <a:xfrm>
          <a:off x="0" y="596945"/>
          <a:ext cx="1290491" cy="12905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Gebze OSB</a:t>
          </a:r>
          <a:endParaRPr lang="tr-TR" sz="1100" kern="1200" dirty="0"/>
        </a:p>
      </dsp:txBody>
      <dsp:txXfrm>
        <a:off x="188988" y="785936"/>
        <a:ext cx="912515" cy="912531"/>
      </dsp:txXfrm>
    </dsp:sp>
    <dsp:sp modelId="{A28A5C68-2EF4-46EB-AF61-781B4F20DAAA}">
      <dsp:nvSpPr>
        <dsp:cNvPr id="0" name=""/>
        <dsp:cNvSpPr/>
      </dsp:nvSpPr>
      <dsp:spPr>
        <a:xfrm>
          <a:off x="0" y="2047030"/>
          <a:ext cx="1290491" cy="12905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Dilovası OSB</a:t>
          </a:r>
          <a:endParaRPr lang="tr-TR" sz="1100" kern="1200" dirty="0"/>
        </a:p>
      </dsp:txBody>
      <dsp:txXfrm>
        <a:off x="188988" y="2236021"/>
        <a:ext cx="912515" cy="912531"/>
      </dsp:txXfrm>
    </dsp:sp>
    <dsp:sp modelId="{A825B78A-A2D3-4D4C-972B-A60EB2AE2C51}">
      <dsp:nvSpPr>
        <dsp:cNvPr id="0" name=""/>
        <dsp:cNvSpPr/>
      </dsp:nvSpPr>
      <dsp:spPr>
        <a:xfrm>
          <a:off x="90631" y="3497128"/>
          <a:ext cx="1290491" cy="12905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Gebze Plastikçiler OSB</a:t>
          </a:r>
          <a:endParaRPr lang="tr-TR" sz="1100" kern="1200" dirty="0"/>
        </a:p>
      </dsp:txBody>
      <dsp:txXfrm>
        <a:off x="279619" y="3686119"/>
        <a:ext cx="912515" cy="912531"/>
      </dsp:txXfrm>
    </dsp:sp>
    <dsp:sp modelId="{4D19D038-C8C8-41AB-90F6-436429954F17}">
      <dsp:nvSpPr>
        <dsp:cNvPr id="0" name=""/>
        <dsp:cNvSpPr/>
      </dsp:nvSpPr>
      <dsp:spPr>
        <a:xfrm>
          <a:off x="1268832" y="1503246"/>
          <a:ext cx="1290491" cy="12905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TAYSAD</a:t>
          </a:r>
          <a:endParaRPr lang="tr-TR" sz="1100" kern="1200" dirty="0"/>
        </a:p>
      </dsp:txBody>
      <dsp:txXfrm>
        <a:off x="1457820" y="1692237"/>
        <a:ext cx="912515" cy="912531"/>
      </dsp:txXfrm>
    </dsp:sp>
    <dsp:sp modelId="{B832B0B2-4FDF-4E3B-BB33-0790E151B119}">
      <dsp:nvSpPr>
        <dsp:cNvPr id="0" name=""/>
        <dsp:cNvSpPr/>
      </dsp:nvSpPr>
      <dsp:spPr>
        <a:xfrm>
          <a:off x="2376258" y="648075"/>
          <a:ext cx="1290491" cy="12905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Gebze Güzeller OSB</a:t>
          </a:r>
          <a:endParaRPr lang="tr-TR" sz="1100" kern="1200" dirty="0"/>
        </a:p>
      </dsp:txBody>
      <dsp:txXfrm>
        <a:off x="2565246" y="837066"/>
        <a:ext cx="912515" cy="912531"/>
      </dsp:txXfrm>
    </dsp:sp>
    <dsp:sp modelId="{F643DC4B-1981-4ECC-A244-1F6AF6369DDC}">
      <dsp:nvSpPr>
        <dsp:cNvPr id="0" name=""/>
        <dsp:cNvSpPr/>
      </dsp:nvSpPr>
      <dsp:spPr>
        <a:xfrm>
          <a:off x="1728195" y="2952325"/>
          <a:ext cx="1290491" cy="12905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Gebze Kimya İhtisas OSB</a:t>
          </a:r>
          <a:endParaRPr lang="tr-TR" sz="1100" kern="1200" dirty="0"/>
        </a:p>
      </dsp:txBody>
      <dsp:txXfrm>
        <a:off x="1917183" y="3141316"/>
        <a:ext cx="912515" cy="912531"/>
      </dsp:txXfrm>
    </dsp:sp>
    <dsp:sp modelId="{AC43FB91-6911-4679-996C-24C5DCF77603}">
      <dsp:nvSpPr>
        <dsp:cNvPr id="0" name=""/>
        <dsp:cNvSpPr/>
      </dsp:nvSpPr>
      <dsp:spPr>
        <a:xfrm>
          <a:off x="1728187" y="4392486"/>
          <a:ext cx="1290491" cy="12905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Gebze Kömürcüler İhtisas OSB</a:t>
          </a:r>
          <a:endParaRPr lang="tr-TR" sz="1100" kern="1200" dirty="0"/>
        </a:p>
      </dsp:txBody>
      <dsp:txXfrm>
        <a:off x="1917175" y="4581477"/>
        <a:ext cx="912515" cy="9125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C0410-00E9-40AD-82E2-747444C5EDDC}">
      <dsp:nvSpPr>
        <dsp:cNvPr id="0" name=""/>
        <dsp:cNvSpPr/>
      </dsp:nvSpPr>
      <dsp:spPr>
        <a:xfrm>
          <a:off x="72006" y="1080116"/>
          <a:ext cx="1396559" cy="13965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Gebze Makine İhtisas OSB (İMES)</a:t>
          </a:r>
          <a:endParaRPr lang="tr-TR" sz="1200" kern="1200" dirty="0"/>
        </a:p>
      </dsp:txBody>
      <dsp:txXfrm>
        <a:off x="276527" y="1284641"/>
        <a:ext cx="987517" cy="987532"/>
      </dsp:txXfrm>
    </dsp:sp>
    <dsp:sp modelId="{9A4696A5-A501-4DD9-84AF-B13109AABD3A}">
      <dsp:nvSpPr>
        <dsp:cNvPr id="0" name=""/>
        <dsp:cNvSpPr/>
      </dsp:nvSpPr>
      <dsp:spPr>
        <a:xfrm>
          <a:off x="72001" y="2880324"/>
          <a:ext cx="1396559" cy="13965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Kocaeli </a:t>
          </a:r>
          <a:r>
            <a:rPr lang="tr-TR" sz="1200" kern="1200" dirty="0" err="1" smtClean="0"/>
            <a:t>Arslanbey</a:t>
          </a:r>
          <a:r>
            <a:rPr lang="tr-TR" sz="1200" kern="1200" dirty="0" smtClean="0"/>
            <a:t> OSB</a:t>
          </a:r>
          <a:endParaRPr lang="tr-TR" sz="1200" kern="1200" dirty="0"/>
        </a:p>
      </dsp:txBody>
      <dsp:txXfrm>
        <a:off x="276522" y="3084849"/>
        <a:ext cx="987517" cy="987532"/>
      </dsp:txXfrm>
    </dsp:sp>
    <dsp:sp modelId="{B27AA0FF-62C9-48F6-9AB9-E07CA2D1568E}">
      <dsp:nvSpPr>
        <dsp:cNvPr id="0" name=""/>
        <dsp:cNvSpPr/>
      </dsp:nvSpPr>
      <dsp:spPr>
        <a:xfrm>
          <a:off x="1137930" y="0"/>
          <a:ext cx="1396559" cy="13965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Asım Kibar OSB</a:t>
          </a:r>
          <a:endParaRPr lang="tr-TR" sz="1200" kern="1200" dirty="0"/>
        </a:p>
      </dsp:txBody>
      <dsp:txXfrm>
        <a:off x="1342451" y="204525"/>
        <a:ext cx="987517" cy="987532"/>
      </dsp:txXfrm>
    </dsp:sp>
    <dsp:sp modelId="{B4C5C154-6D26-4195-8C7B-11799193B6E5}">
      <dsp:nvSpPr>
        <dsp:cNvPr id="0" name=""/>
        <dsp:cNvSpPr/>
      </dsp:nvSpPr>
      <dsp:spPr>
        <a:xfrm>
          <a:off x="1440154" y="1872215"/>
          <a:ext cx="1396559" cy="13965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Kocaeli Ali Kahya OSB</a:t>
          </a:r>
          <a:endParaRPr lang="tr-TR" sz="1200" kern="1200" dirty="0"/>
        </a:p>
      </dsp:txBody>
      <dsp:txXfrm>
        <a:off x="1644675" y="2076740"/>
        <a:ext cx="987517" cy="987532"/>
      </dsp:txXfrm>
    </dsp:sp>
    <dsp:sp modelId="{F8A6E521-57E2-44A6-A1FB-CB423FAE695E}">
      <dsp:nvSpPr>
        <dsp:cNvPr id="0" name=""/>
        <dsp:cNvSpPr/>
      </dsp:nvSpPr>
      <dsp:spPr>
        <a:xfrm>
          <a:off x="2592292" y="576061"/>
          <a:ext cx="1396559" cy="13965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Kandıra Gıda İhtisas OSB</a:t>
          </a:r>
          <a:endParaRPr lang="tr-TR" sz="1200" kern="1200" dirty="0"/>
        </a:p>
      </dsp:txBody>
      <dsp:txXfrm>
        <a:off x="2796813" y="780586"/>
        <a:ext cx="987517" cy="987532"/>
      </dsp:txXfrm>
    </dsp:sp>
    <dsp:sp modelId="{7A4D4755-76A1-44F6-A0FF-8EA6AFEB6614}">
      <dsp:nvSpPr>
        <dsp:cNvPr id="0" name=""/>
        <dsp:cNvSpPr/>
      </dsp:nvSpPr>
      <dsp:spPr>
        <a:xfrm>
          <a:off x="1368147" y="3355944"/>
          <a:ext cx="1396559" cy="13965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İstanbul Anadolu Yakası OSB</a:t>
          </a:r>
          <a:endParaRPr lang="tr-TR" sz="1200" kern="1200" dirty="0"/>
        </a:p>
      </dsp:txBody>
      <dsp:txXfrm>
        <a:off x="1572668" y="3560469"/>
        <a:ext cx="987517" cy="987532"/>
      </dsp:txXfrm>
    </dsp:sp>
    <dsp:sp modelId="{B0F9F9C3-6E8F-499F-A841-6B9C0450122A}">
      <dsp:nvSpPr>
        <dsp:cNvPr id="0" name=""/>
        <dsp:cNvSpPr/>
      </dsp:nvSpPr>
      <dsp:spPr>
        <a:xfrm>
          <a:off x="2808312" y="2808317"/>
          <a:ext cx="1396559" cy="13965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Tuzla Kimya </a:t>
          </a:r>
          <a:r>
            <a:rPr lang="tr-TR" sz="1200" kern="1200" dirty="0" err="1" smtClean="0"/>
            <a:t>Sanayiicileri</a:t>
          </a:r>
          <a:r>
            <a:rPr lang="tr-TR" sz="1200" kern="1200" dirty="0" smtClean="0"/>
            <a:t> OSB</a:t>
          </a:r>
          <a:endParaRPr lang="tr-TR" sz="1200" kern="1200" dirty="0"/>
        </a:p>
      </dsp:txBody>
      <dsp:txXfrm>
        <a:off x="3012833" y="3012842"/>
        <a:ext cx="987517" cy="9875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C0410-00E9-40AD-82E2-747444C5EDDC}">
      <dsp:nvSpPr>
        <dsp:cNvPr id="0" name=""/>
        <dsp:cNvSpPr/>
      </dsp:nvSpPr>
      <dsp:spPr>
        <a:xfrm>
          <a:off x="855557" y="1800207"/>
          <a:ext cx="1313231" cy="13132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İstanbul Tuzla OSB</a:t>
          </a:r>
          <a:endParaRPr lang="tr-TR" sz="1600" kern="1200" dirty="0"/>
        </a:p>
      </dsp:txBody>
      <dsp:txXfrm>
        <a:off x="1047875" y="1992522"/>
        <a:ext cx="928595" cy="928582"/>
      </dsp:txXfrm>
    </dsp:sp>
    <dsp:sp modelId="{9A4696A5-A501-4DD9-84AF-B13109AABD3A}">
      <dsp:nvSpPr>
        <dsp:cNvPr id="0" name=""/>
        <dsp:cNvSpPr/>
      </dsp:nvSpPr>
      <dsp:spPr>
        <a:xfrm>
          <a:off x="1188643" y="3438380"/>
          <a:ext cx="1313231" cy="13132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İstanbul Birlik OSB</a:t>
          </a:r>
          <a:endParaRPr lang="tr-TR" sz="1600" kern="1200" dirty="0"/>
        </a:p>
      </dsp:txBody>
      <dsp:txXfrm>
        <a:off x="1380961" y="3630695"/>
        <a:ext cx="928595" cy="928582"/>
      </dsp:txXfrm>
    </dsp:sp>
    <dsp:sp modelId="{B27AA0FF-62C9-48F6-9AB9-E07CA2D1568E}">
      <dsp:nvSpPr>
        <dsp:cNvPr id="0" name=""/>
        <dsp:cNvSpPr/>
      </dsp:nvSpPr>
      <dsp:spPr>
        <a:xfrm>
          <a:off x="1036085" y="198022"/>
          <a:ext cx="1313231" cy="13132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İstanbul Deri OSB</a:t>
          </a:r>
          <a:endParaRPr lang="tr-TR" sz="1600" kern="1200" dirty="0"/>
        </a:p>
      </dsp:txBody>
      <dsp:txXfrm>
        <a:off x="1228403" y="390337"/>
        <a:ext cx="928595" cy="9285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AA2D7-70DB-47C3-A915-584A7086135B}">
      <dsp:nvSpPr>
        <dsp:cNvPr id="0" name=""/>
        <dsp:cNvSpPr/>
      </dsp:nvSpPr>
      <dsp:spPr>
        <a:xfrm>
          <a:off x="0" y="596945"/>
          <a:ext cx="1290491" cy="12905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Abdi İbrahim İlaç Sanayi ve Ticaret A.Ş. </a:t>
          </a:r>
          <a:endParaRPr lang="tr-TR" sz="1100" kern="1200" dirty="0"/>
        </a:p>
      </dsp:txBody>
      <dsp:txXfrm>
        <a:off x="188988" y="785936"/>
        <a:ext cx="912515" cy="912531"/>
      </dsp:txXfrm>
    </dsp:sp>
    <dsp:sp modelId="{A28A5C68-2EF4-46EB-AF61-781B4F20DAAA}">
      <dsp:nvSpPr>
        <dsp:cNvPr id="0" name=""/>
        <dsp:cNvSpPr/>
      </dsp:nvSpPr>
      <dsp:spPr>
        <a:xfrm>
          <a:off x="0" y="2047030"/>
          <a:ext cx="1290491" cy="12905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Akım Metal Sanayi ve Ticaret A.Ş. </a:t>
          </a:r>
          <a:endParaRPr lang="tr-TR" sz="1100" kern="1200" dirty="0"/>
        </a:p>
      </dsp:txBody>
      <dsp:txXfrm>
        <a:off x="188988" y="2236021"/>
        <a:ext cx="912515" cy="912531"/>
      </dsp:txXfrm>
    </dsp:sp>
    <dsp:sp modelId="{A825B78A-A2D3-4D4C-972B-A60EB2AE2C51}">
      <dsp:nvSpPr>
        <dsp:cNvPr id="0" name=""/>
        <dsp:cNvSpPr/>
      </dsp:nvSpPr>
      <dsp:spPr>
        <a:xfrm>
          <a:off x="90631" y="3497128"/>
          <a:ext cx="1290491" cy="12905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Arçelik A.Ş. Ar-Ge Direktörlüğü </a:t>
          </a:r>
          <a:endParaRPr lang="tr-TR" sz="1100" kern="1200" dirty="0"/>
        </a:p>
      </dsp:txBody>
      <dsp:txXfrm>
        <a:off x="279619" y="3686119"/>
        <a:ext cx="912515" cy="912531"/>
      </dsp:txXfrm>
    </dsp:sp>
    <dsp:sp modelId="{4D19D038-C8C8-41AB-90F6-436429954F17}">
      <dsp:nvSpPr>
        <dsp:cNvPr id="0" name=""/>
        <dsp:cNvSpPr/>
      </dsp:nvSpPr>
      <dsp:spPr>
        <a:xfrm>
          <a:off x="1268832" y="1503246"/>
          <a:ext cx="1290491" cy="12905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Assan Hanil Oto San.veTic. A.Ş. </a:t>
          </a:r>
          <a:endParaRPr lang="tr-TR" sz="1100" kern="1200" dirty="0"/>
        </a:p>
      </dsp:txBody>
      <dsp:txXfrm>
        <a:off x="1457820" y="1692237"/>
        <a:ext cx="912515" cy="912531"/>
      </dsp:txXfrm>
    </dsp:sp>
    <dsp:sp modelId="{B832B0B2-4FDF-4E3B-BB33-0790E151B119}">
      <dsp:nvSpPr>
        <dsp:cNvPr id="0" name=""/>
        <dsp:cNvSpPr/>
      </dsp:nvSpPr>
      <dsp:spPr>
        <a:xfrm>
          <a:off x="2376258" y="648075"/>
          <a:ext cx="1290491" cy="12905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Baykar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Makina</a:t>
          </a:r>
          <a:r>
            <a:rPr lang="en-US" sz="1100" kern="1200" dirty="0" smtClean="0"/>
            <a:t> San. </a:t>
          </a:r>
          <a:r>
            <a:rPr lang="en-US" sz="1100" kern="1200" dirty="0" err="1" smtClean="0"/>
            <a:t>ve</a:t>
          </a:r>
          <a:r>
            <a:rPr lang="en-US" sz="1100" kern="1200" dirty="0" smtClean="0"/>
            <a:t> Tic. A.Ş. </a:t>
          </a:r>
          <a:endParaRPr lang="tr-TR" sz="1100" kern="1200" dirty="0"/>
        </a:p>
      </dsp:txBody>
      <dsp:txXfrm>
        <a:off x="2565246" y="837066"/>
        <a:ext cx="912515" cy="912531"/>
      </dsp:txXfrm>
    </dsp:sp>
    <dsp:sp modelId="{F643DC4B-1981-4ECC-A244-1F6AF6369DDC}">
      <dsp:nvSpPr>
        <dsp:cNvPr id="0" name=""/>
        <dsp:cNvSpPr/>
      </dsp:nvSpPr>
      <dsp:spPr>
        <a:xfrm>
          <a:off x="1728195" y="2952325"/>
          <a:ext cx="1290491" cy="12905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err="1" smtClean="0"/>
            <a:t>Farplas</a:t>
          </a:r>
          <a:r>
            <a:rPr lang="tr-TR" sz="1100" kern="1200" dirty="0" smtClean="0"/>
            <a:t> Oto Yedek Parçaları İmalatı, İthalatı A.Ş. </a:t>
          </a:r>
          <a:endParaRPr lang="tr-TR" sz="1100" kern="1200" dirty="0"/>
        </a:p>
      </dsp:txBody>
      <dsp:txXfrm>
        <a:off x="1917183" y="3141316"/>
        <a:ext cx="912515" cy="912531"/>
      </dsp:txXfrm>
    </dsp:sp>
    <dsp:sp modelId="{AC43FB91-6911-4679-996C-24C5DCF77603}">
      <dsp:nvSpPr>
        <dsp:cNvPr id="0" name=""/>
        <dsp:cNvSpPr/>
      </dsp:nvSpPr>
      <dsp:spPr>
        <a:xfrm>
          <a:off x="1368152" y="4392486"/>
          <a:ext cx="1290491" cy="12905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Ford Otomotiv Sanayi (Gölcük) A.Ş </a:t>
          </a:r>
          <a:endParaRPr lang="tr-TR" sz="1100" kern="1200" dirty="0"/>
        </a:p>
      </dsp:txBody>
      <dsp:txXfrm>
        <a:off x="1557140" y="4581477"/>
        <a:ext cx="912515" cy="9125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C0410-00E9-40AD-82E2-747444C5EDDC}">
      <dsp:nvSpPr>
        <dsp:cNvPr id="0" name=""/>
        <dsp:cNvSpPr/>
      </dsp:nvSpPr>
      <dsp:spPr>
        <a:xfrm>
          <a:off x="72006" y="1080116"/>
          <a:ext cx="1396559" cy="13965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err="1" smtClean="0"/>
            <a:t>Hexagon</a:t>
          </a:r>
          <a:r>
            <a:rPr lang="tr-TR" sz="800" kern="1200" dirty="0" smtClean="0"/>
            <a:t> Mühendislik ve Tasarım A.Ş. </a:t>
          </a:r>
          <a:endParaRPr lang="tr-TR" sz="800" kern="1200" dirty="0"/>
        </a:p>
      </dsp:txBody>
      <dsp:txXfrm>
        <a:off x="276527" y="1284641"/>
        <a:ext cx="987517" cy="987532"/>
      </dsp:txXfrm>
    </dsp:sp>
    <dsp:sp modelId="{9A4696A5-A501-4DD9-84AF-B13109AABD3A}">
      <dsp:nvSpPr>
        <dsp:cNvPr id="0" name=""/>
        <dsp:cNvSpPr/>
      </dsp:nvSpPr>
      <dsp:spPr>
        <a:xfrm>
          <a:off x="0" y="3021379"/>
          <a:ext cx="1396559" cy="13965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smtClean="0"/>
            <a:t>Kale Oto Radyatör Sanayi ve Ticaret A.Ş. </a:t>
          </a:r>
          <a:endParaRPr lang="tr-TR" sz="800" kern="1200" dirty="0"/>
        </a:p>
      </dsp:txBody>
      <dsp:txXfrm>
        <a:off x="204521" y="3225904"/>
        <a:ext cx="987517" cy="987532"/>
      </dsp:txXfrm>
    </dsp:sp>
    <dsp:sp modelId="{B27AA0FF-62C9-48F6-9AB9-E07CA2D1568E}">
      <dsp:nvSpPr>
        <dsp:cNvPr id="0" name=""/>
        <dsp:cNvSpPr/>
      </dsp:nvSpPr>
      <dsp:spPr>
        <a:xfrm>
          <a:off x="1137930" y="0"/>
          <a:ext cx="1396559" cy="13965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/>
            <a:t>Kanca El Aletleri Dövme Çelik ve Makine Sanayi A.Ş. </a:t>
          </a:r>
          <a:endParaRPr lang="tr-TR" sz="800" kern="1200" dirty="0"/>
        </a:p>
      </dsp:txBody>
      <dsp:txXfrm>
        <a:off x="1342451" y="204525"/>
        <a:ext cx="987517" cy="987532"/>
      </dsp:txXfrm>
    </dsp:sp>
    <dsp:sp modelId="{B4C5C154-6D26-4195-8C7B-11799193B6E5}">
      <dsp:nvSpPr>
        <dsp:cNvPr id="0" name=""/>
        <dsp:cNvSpPr/>
      </dsp:nvSpPr>
      <dsp:spPr>
        <a:xfrm>
          <a:off x="1440154" y="1872215"/>
          <a:ext cx="1396559" cy="13965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smtClean="0"/>
            <a:t>Kordsa Global Endüstriyel İplik ve </a:t>
          </a:r>
          <a:r>
            <a:rPr lang="tr-TR" sz="800" kern="1200" dirty="0" err="1" smtClean="0"/>
            <a:t>Kord</a:t>
          </a:r>
          <a:r>
            <a:rPr lang="tr-TR" sz="800" kern="1200" dirty="0" smtClean="0"/>
            <a:t> Bezi San ve Tic. A.Ş. </a:t>
          </a:r>
          <a:endParaRPr lang="tr-TR" sz="800" kern="1200" dirty="0"/>
        </a:p>
      </dsp:txBody>
      <dsp:txXfrm>
        <a:off x="1644675" y="2076740"/>
        <a:ext cx="987517" cy="987532"/>
      </dsp:txXfrm>
    </dsp:sp>
    <dsp:sp modelId="{F8A6E521-57E2-44A6-A1FB-CB423FAE695E}">
      <dsp:nvSpPr>
        <dsp:cNvPr id="0" name=""/>
        <dsp:cNvSpPr/>
      </dsp:nvSpPr>
      <dsp:spPr>
        <a:xfrm>
          <a:off x="2592292" y="576061"/>
          <a:ext cx="1396559" cy="13965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smtClean="0"/>
            <a:t>Mustafa Nevzat İlaç Sanayi A.Ş. </a:t>
          </a:r>
          <a:endParaRPr lang="tr-TR" sz="800" kern="1200" dirty="0"/>
        </a:p>
      </dsp:txBody>
      <dsp:txXfrm>
        <a:off x="2796813" y="780586"/>
        <a:ext cx="987517" cy="987532"/>
      </dsp:txXfrm>
    </dsp:sp>
    <dsp:sp modelId="{7A4D4755-76A1-44F6-A0FF-8EA6AFEB6614}">
      <dsp:nvSpPr>
        <dsp:cNvPr id="0" name=""/>
        <dsp:cNvSpPr/>
      </dsp:nvSpPr>
      <dsp:spPr>
        <a:xfrm>
          <a:off x="1440154" y="3355944"/>
          <a:ext cx="1396559" cy="13965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err="1" smtClean="0"/>
            <a:t>Netaş</a:t>
          </a:r>
          <a:r>
            <a:rPr lang="tr-TR" sz="800" kern="1200" dirty="0" smtClean="0"/>
            <a:t> Telekomünikasyon A.Ş </a:t>
          </a:r>
          <a:endParaRPr lang="tr-TR" sz="800" kern="1200" dirty="0"/>
        </a:p>
      </dsp:txBody>
      <dsp:txXfrm>
        <a:off x="1644675" y="3560469"/>
        <a:ext cx="987517" cy="987532"/>
      </dsp:txXfrm>
    </dsp:sp>
    <dsp:sp modelId="{B0F9F9C3-6E8F-499F-A841-6B9C0450122A}">
      <dsp:nvSpPr>
        <dsp:cNvPr id="0" name=""/>
        <dsp:cNvSpPr/>
      </dsp:nvSpPr>
      <dsp:spPr>
        <a:xfrm>
          <a:off x="2808312" y="2808317"/>
          <a:ext cx="1396559" cy="13965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err="1" smtClean="0"/>
            <a:t>Sanovel</a:t>
          </a:r>
          <a:r>
            <a:rPr lang="en-US" sz="800" kern="1200" dirty="0" smtClean="0"/>
            <a:t> </a:t>
          </a:r>
          <a:r>
            <a:rPr lang="en-US" sz="800" kern="1200" dirty="0" err="1" smtClean="0"/>
            <a:t>İlaç</a:t>
          </a:r>
          <a:r>
            <a:rPr lang="en-US" sz="800" kern="1200" dirty="0" smtClean="0"/>
            <a:t> San. </a:t>
          </a:r>
          <a:r>
            <a:rPr lang="en-US" sz="800" kern="1200" dirty="0" err="1" smtClean="0"/>
            <a:t>ve</a:t>
          </a:r>
          <a:r>
            <a:rPr lang="en-US" sz="800" kern="1200" dirty="0" smtClean="0"/>
            <a:t> Tic. A.Ş. </a:t>
          </a:r>
          <a:endParaRPr lang="tr-TR" sz="800" kern="1200" dirty="0"/>
        </a:p>
      </dsp:txBody>
      <dsp:txXfrm>
        <a:off x="3012833" y="3012842"/>
        <a:ext cx="987517" cy="9875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C0410-00E9-40AD-82E2-747444C5EDDC}">
      <dsp:nvSpPr>
        <dsp:cNvPr id="0" name=""/>
        <dsp:cNvSpPr/>
      </dsp:nvSpPr>
      <dsp:spPr>
        <a:xfrm>
          <a:off x="855557" y="1800207"/>
          <a:ext cx="1313231" cy="13132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Siemens Sanayi ve Ticaret A.Ş </a:t>
          </a:r>
          <a:endParaRPr lang="tr-TR" sz="1200" kern="1200" dirty="0"/>
        </a:p>
      </dsp:txBody>
      <dsp:txXfrm>
        <a:off x="1047875" y="1992522"/>
        <a:ext cx="928595" cy="928582"/>
      </dsp:txXfrm>
    </dsp:sp>
    <dsp:sp modelId="{9A4696A5-A501-4DD9-84AF-B13109AABD3A}">
      <dsp:nvSpPr>
        <dsp:cNvPr id="0" name=""/>
        <dsp:cNvSpPr/>
      </dsp:nvSpPr>
      <dsp:spPr>
        <a:xfrm>
          <a:off x="1188643" y="3438380"/>
          <a:ext cx="1313231" cy="13132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err="1" smtClean="0"/>
            <a:t>Teklas</a:t>
          </a:r>
          <a:r>
            <a:rPr lang="tr-TR" sz="1200" kern="1200" dirty="0" smtClean="0"/>
            <a:t> Kauçuk Sanayi ve Ticaret A.Ş. </a:t>
          </a:r>
          <a:endParaRPr lang="tr-TR" sz="1200" kern="1200" dirty="0"/>
        </a:p>
      </dsp:txBody>
      <dsp:txXfrm>
        <a:off x="1380961" y="3630695"/>
        <a:ext cx="928595" cy="928582"/>
      </dsp:txXfrm>
    </dsp:sp>
    <dsp:sp modelId="{B27AA0FF-62C9-48F6-9AB9-E07CA2D1568E}">
      <dsp:nvSpPr>
        <dsp:cNvPr id="0" name=""/>
        <dsp:cNvSpPr/>
      </dsp:nvSpPr>
      <dsp:spPr>
        <a:xfrm>
          <a:off x="1036085" y="198022"/>
          <a:ext cx="1313231" cy="13132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THY Teknik A.Ş. </a:t>
          </a:r>
          <a:endParaRPr lang="tr-TR" sz="1200" kern="1200" dirty="0"/>
        </a:p>
      </dsp:txBody>
      <dsp:txXfrm>
        <a:off x="1228403" y="390337"/>
        <a:ext cx="928595" cy="928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Birbirine Bağlı Halkalar"/>
  <dgm:desc val="Örtüşen veya birbiriyle bağlantılı fikirleri veya kavramları göstermek için kullanın. Düzey 1 metninin ilk yedi satırı bir daireye karşılık gelir. Kullanılmayan metin gösterilmez ancak düzenler arasında geçiş yaptığınızda kullanılabilecek durumda kalır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Birbirine Bağlı Halkalar"/>
  <dgm:desc val="Örtüşen veya birbiriyle bağlantılı fikirleri veya kavramları göstermek için kullanın. Düzey 1 metninin ilk yedi satırı bir daireye karşılık gelir. Kullanılmayan metin gösterilmez ancak düzenler arasında geçiş yaptığınızda kullanılabilecek durumda kalır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Birbirine Bağlı Halkalar"/>
  <dgm:desc val="Örtüşen veya birbiriyle bağlantılı fikirleri veya kavramları göstermek için kullanın. Düzey 1 metninin ilk yedi satırı bir daireye karşılık gelir. Kullanılmayan metin gösterilmez ancak düzenler arasında geçiş yaptığınızda kullanılabilecek durumda kalır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Birbirine Bağlı Halkalar"/>
  <dgm:desc val="Örtüşen veya birbiriyle bağlantılı fikirleri veya kavramları göstermek için kullanın. Düzey 1 metninin ilk yedi satırı bir daireye karşılık gelir. Kullanılmayan metin gösterilmez ancak düzenler arasında geçiş yaptığınızda kullanılabilecek durumda kalır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Birbirine Bağlı Halkalar"/>
  <dgm:desc val="Örtüşen veya birbiriyle bağlantılı fikirleri veya kavramları göstermek için kullanın. Düzey 1 metninin ilk yedi satırı bir daireye karşılık gelir. Kullanılmayan metin gösterilmez ancak düzenler arasında geçiş yaptığınızda kullanılabilecek durumda kalır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Birbirine Bağlı Halkalar"/>
  <dgm:desc val="Örtüşen veya birbiriyle bağlantılı fikirleri veya kavramları göstermek için kullanın. Düzey 1 metninin ilk yedi satırı bir daireye karşılık gelir. Kullanılmayan metin gösterilmez ancak düzenler arasında geçiş yaptığınızda kullanılabilecek durumda kalır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6761D-3390-4691-9362-8042AB614155}" type="datetimeFigureOut">
              <a:rPr lang="tr-TR" smtClean="0"/>
              <a:t>15.3.2016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198AC-2CA2-45D0-BB19-9B0C8FA149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6037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198AC-2CA2-45D0-BB19-9B0C8FA14906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7694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198AC-2CA2-45D0-BB19-9B0C8FA14906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0587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2078-F0F6-4AE0-90EB-5A4166EA3852}" type="datetimeFigureOut">
              <a:rPr lang="tr-TR" smtClean="0"/>
              <a:t>15.3.2016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621268E8-70FA-406C-8FCE-8CD7E6B827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7914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2078-F0F6-4AE0-90EB-5A4166EA3852}" type="datetimeFigureOut">
              <a:rPr lang="tr-TR" smtClean="0"/>
              <a:t>15.3.2016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21268E8-70FA-406C-8FCE-8CD7E6B827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762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2078-F0F6-4AE0-90EB-5A4166EA3852}" type="datetimeFigureOut">
              <a:rPr lang="tr-TR" smtClean="0"/>
              <a:t>15.3.2016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21268E8-70FA-406C-8FCE-8CD7E6B8272B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6062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2078-F0F6-4AE0-90EB-5A4166EA3852}" type="datetimeFigureOut">
              <a:rPr lang="tr-TR" smtClean="0"/>
              <a:t>15.3.2016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21268E8-70FA-406C-8FCE-8CD7E6B827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5169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2078-F0F6-4AE0-90EB-5A4166EA3852}" type="datetimeFigureOut">
              <a:rPr lang="tr-TR" smtClean="0"/>
              <a:t>15.3.2016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21268E8-70FA-406C-8FCE-8CD7E6B8272B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2255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2078-F0F6-4AE0-90EB-5A4166EA3852}" type="datetimeFigureOut">
              <a:rPr lang="tr-TR" smtClean="0"/>
              <a:t>15.3.2016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21268E8-70FA-406C-8FCE-8CD7E6B827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0458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2078-F0F6-4AE0-90EB-5A4166EA3852}" type="datetimeFigureOut">
              <a:rPr lang="tr-TR" smtClean="0"/>
              <a:t>15.3.2016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68E8-70FA-406C-8FCE-8CD7E6B827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6452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2078-F0F6-4AE0-90EB-5A4166EA3852}" type="datetimeFigureOut">
              <a:rPr lang="tr-TR" smtClean="0"/>
              <a:t>15.3.2016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68E8-70FA-406C-8FCE-8CD7E6B827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6823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2078-F0F6-4AE0-90EB-5A4166EA3852}" type="datetimeFigureOut">
              <a:rPr lang="tr-TR" smtClean="0"/>
              <a:t>15.3.2016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68E8-70FA-406C-8FCE-8CD7E6B827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3967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2078-F0F6-4AE0-90EB-5A4166EA3852}" type="datetimeFigureOut">
              <a:rPr lang="tr-TR" smtClean="0"/>
              <a:t>15.3.2016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21268E8-70FA-406C-8FCE-8CD7E6B827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267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2078-F0F6-4AE0-90EB-5A4166EA3852}" type="datetimeFigureOut">
              <a:rPr lang="tr-TR" smtClean="0"/>
              <a:t>15.3.2016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21268E8-70FA-406C-8FCE-8CD7E6B827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2449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2078-F0F6-4AE0-90EB-5A4166EA3852}" type="datetimeFigureOut">
              <a:rPr lang="tr-TR" smtClean="0"/>
              <a:t>15.3.2016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21268E8-70FA-406C-8FCE-8CD7E6B827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0768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2078-F0F6-4AE0-90EB-5A4166EA3852}" type="datetimeFigureOut">
              <a:rPr lang="tr-TR" smtClean="0"/>
              <a:t>15.3.2016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68E8-70FA-406C-8FCE-8CD7E6B827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003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2078-F0F6-4AE0-90EB-5A4166EA3852}" type="datetimeFigureOut">
              <a:rPr lang="tr-TR" smtClean="0"/>
              <a:t>15.3.2016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68E8-70FA-406C-8FCE-8CD7E6B827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7679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2078-F0F6-4AE0-90EB-5A4166EA3852}" type="datetimeFigureOut">
              <a:rPr lang="tr-TR" smtClean="0"/>
              <a:t>15.3.2016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68E8-70FA-406C-8FCE-8CD7E6B827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268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2078-F0F6-4AE0-90EB-5A4166EA3852}" type="datetimeFigureOut">
              <a:rPr lang="tr-TR" smtClean="0"/>
              <a:t>15.3.2016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21268E8-70FA-406C-8FCE-8CD7E6B827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6963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A2078-F0F6-4AE0-90EB-5A4166EA3852}" type="datetimeFigureOut">
              <a:rPr lang="tr-TR" smtClean="0"/>
              <a:t>15.3.2016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21268E8-70FA-406C-8FCE-8CD7E6B827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879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eg"/><Relationship Id="rId15" Type="http://schemas.openxmlformats.org/officeDocument/2006/relationships/image" Target="../media/image2.emf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Relationship Id="rId1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12" Type="http://schemas.openxmlformats.org/officeDocument/2006/relationships/image" Target="../media/image24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11" Type="http://schemas.openxmlformats.org/officeDocument/2006/relationships/image" Target="../media/image23.jpeg"/><Relationship Id="rId5" Type="http://schemas.openxmlformats.org/officeDocument/2006/relationships/image" Target="../media/image17.jpg"/><Relationship Id="rId10" Type="http://schemas.openxmlformats.org/officeDocument/2006/relationships/image" Target="../media/image22.jpg"/><Relationship Id="rId4" Type="http://schemas.openxmlformats.org/officeDocument/2006/relationships/image" Target="../media/image16.jpg"/><Relationship Id="rId9" Type="http://schemas.openxmlformats.org/officeDocument/2006/relationships/image" Target="../media/image21.jpeg"/><Relationship Id="rId1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7.png"/><Relationship Id="rId7" Type="http://schemas.openxmlformats.org/officeDocument/2006/relationships/image" Target="../media/image31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19" Type="http://schemas.openxmlformats.org/officeDocument/2006/relationships/image" Target="../media/image2.emf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18" Type="http://schemas.openxmlformats.org/officeDocument/2006/relationships/image" Target="../media/image2.emf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17" Type="http://schemas.openxmlformats.org/officeDocument/2006/relationships/image" Target="../media/image1.png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79712" y="1844824"/>
            <a:ext cx="6591985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4000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tr-TR" sz="40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GEBZE TEKNİK ÜNİVERSİTESİ TEKNOLOJİ TRANSFER OFİSİ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tr-TR" sz="40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( GTÜ TTO )</a:t>
            </a:r>
          </a:p>
        </p:txBody>
      </p:sp>
      <p:pic>
        <p:nvPicPr>
          <p:cNvPr id="4" name="3 Resim" descr="LOGO İLK SAYF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345885"/>
            <a:ext cx="1440000" cy="77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870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94" y="1124744"/>
            <a:ext cx="1646312" cy="1646312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289749" y="53161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GTÜ TTO</a:t>
            </a:r>
          </a:p>
          <a:p>
            <a:pPr algn="ctr"/>
            <a:r>
              <a:rPr lang="tr-TR" sz="36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«ETKİLEŞİMLER»</a:t>
            </a:r>
            <a:endParaRPr lang="tr-TR" sz="36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96" y="3320998"/>
            <a:ext cx="1989571" cy="900089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577" y="1466604"/>
            <a:ext cx="2283550" cy="1426468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140968"/>
            <a:ext cx="2784612" cy="1080119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49" y="4509120"/>
            <a:ext cx="1714104" cy="1800201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930" y="4221087"/>
            <a:ext cx="2201063" cy="1680289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296" y="1430779"/>
            <a:ext cx="1844824" cy="1844824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008" y="4303140"/>
            <a:ext cx="2819400" cy="771525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740" y="4977042"/>
            <a:ext cx="2619375" cy="1743075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958972"/>
            <a:ext cx="1860798" cy="1624140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582147"/>
            <a:ext cx="1729072" cy="1654146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868" y="1879408"/>
            <a:ext cx="1872228" cy="1199292"/>
          </a:xfrm>
          <a:prstGeom prst="rect">
            <a:avLst/>
          </a:prstGeom>
        </p:spPr>
      </p:pic>
      <p:pic>
        <p:nvPicPr>
          <p:cNvPr id="15" name="3 Resim" descr="LOGO İLK SAYFA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308304" y="345885"/>
            <a:ext cx="1440000" cy="77885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84168" y="6378962"/>
            <a:ext cx="5761526" cy="65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01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77" y="1081230"/>
            <a:ext cx="2128567" cy="1444385"/>
          </a:xfrm>
          <a:prstGeom prst="rect">
            <a:avLst/>
          </a:prstGeom>
        </p:spPr>
      </p:pic>
      <p:pic>
        <p:nvPicPr>
          <p:cNvPr id="5" name="3 Resim" descr="LOGO İLK SAYF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345885"/>
            <a:ext cx="1440000" cy="77885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156" y="1213764"/>
            <a:ext cx="1613734" cy="120712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387683"/>
            <a:ext cx="1800200" cy="113793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2" y="3098798"/>
            <a:ext cx="2137752" cy="1410322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826" y="2580962"/>
            <a:ext cx="1591248" cy="1582799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517202"/>
            <a:ext cx="1561348" cy="1561348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2" y="4984772"/>
            <a:ext cx="1793776" cy="1345332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980" y="4599832"/>
            <a:ext cx="1667692" cy="557360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166603"/>
            <a:ext cx="1851817" cy="1385218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816" y="5008570"/>
            <a:ext cx="2776090" cy="762304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861" y="2908994"/>
            <a:ext cx="1879405" cy="1879405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84168" y="6378962"/>
            <a:ext cx="5761526" cy="65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2111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713" y="2392588"/>
            <a:ext cx="1847850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69179"/>
            <a:ext cx="2255837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399" y="573239"/>
            <a:ext cx="2252390" cy="1584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177" y="2445118"/>
            <a:ext cx="2363956" cy="2064002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3" y="2157412"/>
            <a:ext cx="2567950" cy="3071788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347" y="5013176"/>
            <a:ext cx="3804596" cy="1452420"/>
          </a:xfrm>
          <a:prstGeom prst="rect">
            <a:avLst/>
          </a:prstGeom>
        </p:spPr>
      </p:pic>
      <p:pic>
        <p:nvPicPr>
          <p:cNvPr id="8" name="3 Resim" descr="LOGO İLK SAYF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08304" y="345885"/>
            <a:ext cx="1440000" cy="77885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4168" y="6378962"/>
            <a:ext cx="5761526" cy="65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253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07613" y="2276872"/>
            <a:ext cx="5000691" cy="1280890"/>
          </a:xfrm>
        </p:spPr>
        <p:txBody>
          <a:bodyPr>
            <a:normAutofit/>
          </a:bodyPr>
          <a:lstStyle/>
          <a:p>
            <a:pPr algn="ctr"/>
            <a:r>
              <a:rPr lang="tr-TR" sz="4800" b="1" dirty="0" smtClean="0">
                <a:solidFill>
                  <a:srgbClr val="0070C0"/>
                </a:solidFill>
              </a:rPr>
              <a:t>ETKİNLİKLERİMİZ</a:t>
            </a:r>
            <a:endParaRPr lang="tr-TR" sz="4800" dirty="0">
              <a:solidFill>
                <a:srgbClr val="0070C0"/>
              </a:solidFill>
            </a:endParaRPr>
          </a:p>
        </p:txBody>
      </p:sp>
      <p:pic>
        <p:nvPicPr>
          <p:cNvPr id="4" name="3 Resim" descr="LOGO İLK SAYF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345885"/>
            <a:ext cx="1440000" cy="77885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6378962"/>
            <a:ext cx="5761526" cy="65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3524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24079" y="476672"/>
            <a:ext cx="6591985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tr-TR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tr-TR" dirty="0" smtClean="0">
                <a:solidFill>
                  <a:schemeClr val="bg2">
                    <a:lumMod val="10000"/>
                  </a:schemeClr>
                </a:solidFill>
              </a:rPr>
              <a:t>Türk Telekom PİLOTT Semineri	</a:t>
            </a:r>
            <a:r>
              <a:rPr lang="tr-TR" b="1" dirty="0" smtClean="0">
                <a:solidFill>
                  <a:schemeClr val="bg2">
                    <a:lumMod val="10000"/>
                  </a:schemeClr>
                </a:solidFill>
              </a:rPr>
              <a:t>18 Mart 2015</a:t>
            </a:r>
          </a:p>
          <a:p>
            <a:pPr marL="0" lvl="0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		</a:t>
            </a:r>
          </a:p>
          <a:p>
            <a:pPr marL="0" lvl="0" indent="0">
              <a:buNone/>
            </a:pPr>
            <a:endParaRPr lang="tr-TR" dirty="0" smtClean="0">
              <a:solidFill>
                <a:schemeClr val="tx1"/>
              </a:solidFill>
            </a:endParaRPr>
          </a:p>
        </p:txBody>
      </p:sp>
      <p:pic>
        <p:nvPicPr>
          <p:cNvPr id="4" name="3 Resim" descr="LOGO İLK SAYF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345885"/>
            <a:ext cx="1440000" cy="77885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628800"/>
            <a:ext cx="3528392" cy="493951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6378962"/>
            <a:ext cx="5761526" cy="65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9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74666" y="980728"/>
            <a:ext cx="6591985" cy="3777622"/>
          </a:xfrm>
        </p:spPr>
        <p:txBody>
          <a:bodyPr/>
          <a:lstStyle/>
          <a:p>
            <a:pPr marL="0" lvl="0" indent="0" algn="just">
              <a:buClr>
                <a:srgbClr val="0F6FC6"/>
              </a:buClr>
              <a:buNone/>
            </a:pPr>
            <a:r>
              <a:rPr lang="tr-TR" dirty="0">
                <a:solidFill>
                  <a:schemeClr val="bg2">
                    <a:lumMod val="10000"/>
                  </a:schemeClr>
                </a:solidFill>
              </a:rPr>
              <a:t>Fen </a:t>
            </a:r>
            <a:r>
              <a:rPr lang="tr-TR" dirty="0" err="1">
                <a:solidFill>
                  <a:schemeClr val="bg2">
                    <a:lumMod val="10000"/>
                  </a:schemeClr>
                </a:solidFill>
              </a:rPr>
              <a:t>Bilimleri+TTO</a:t>
            </a:r>
            <a:r>
              <a:rPr lang="tr-TR" dirty="0">
                <a:solidFill>
                  <a:schemeClr val="bg2">
                    <a:lumMod val="10000"/>
                  </a:schemeClr>
                </a:solidFill>
              </a:rPr>
              <a:t> Proje Yazma Semineri </a:t>
            </a:r>
            <a:endParaRPr lang="tr-TR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lvl="0" indent="0" algn="just">
              <a:buClr>
                <a:srgbClr val="0F6FC6"/>
              </a:buClr>
              <a:buNone/>
            </a:pPr>
            <a:r>
              <a:rPr lang="tr-TR" b="1" dirty="0" smtClean="0">
                <a:solidFill>
                  <a:schemeClr val="bg2">
                    <a:lumMod val="10000"/>
                  </a:schemeClr>
                </a:solidFill>
              </a:rPr>
              <a:t>26 </a:t>
            </a:r>
            <a:r>
              <a:rPr lang="tr-TR" b="1" dirty="0">
                <a:solidFill>
                  <a:schemeClr val="bg2">
                    <a:lumMod val="10000"/>
                  </a:schemeClr>
                </a:solidFill>
              </a:rPr>
              <a:t>Mart 2015</a:t>
            </a:r>
            <a:r>
              <a:rPr lang="tr-TR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870" y="404664"/>
            <a:ext cx="1438781" cy="78035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44824"/>
            <a:ext cx="3672408" cy="468052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6378962"/>
            <a:ext cx="5761526" cy="65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937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916832"/>
            <a:ext cx="3024336" cy="4811738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91680" y="836712"/>
            <a:ext cx="5616624" cy="377762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tr-TR" dirty="0" err="1">
                <a:solidFill>
                  <a:schemeClr val="bg2">
                    <a:lumMod val="10000"/>
                  </a:schemeClr>
                </a:solidFill>
              </a:rPr>
              <a:t>Key</a:t>
            </a:r>
            <a:r>
              <a:rPr lang="tr-TR" dirty="0">
                <a:solidFill>
                  <a:schemeClr val="bg2">
                    <a:lumMod val="10000"/>
                  </a:schemeClr>
                </a:solidFill>
              </a:rPr>
              <a:t> of </a:t>
            </a:r>
            <a:r>
              <a:rPr lang="tr-TR" dirty="0" err="1">
                <a:solidFill>
                  <a:schemeClr val="bg2">
                    <a:lumMod val="10000"/>
                  </a:schemeClr>
                </a:solidFill>
              </a:rPr>
              <a:t>Change</a:t>
            </a:r>
            <a:r>
              <a:rPr lang="tr-TR" dirty="0">
                <a:solidFill>
                  <a:schemeClr val="bg2">
                    <a:lumMod val="10000"/>
                  </a:schemeClr>
                </a:solidFill>
              </a:rPr>
              <a:t> Girişimcilik-Yatırımcılık Bilgi Günü </a:t>
            </a:r>
            <a:r>
              <a:rPr lang="tr-TR" b="1" dirty="0">
                <a:solidFill>
                  <a:schemeClr val="bg2">
                    <a:lumMod val="10000"/>
                  </a:schemeClr>
                </a:solidFill>
              </a:rPr>
              <a:t>15 Nisan 2015 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3 Resim" descr="LOGO İLK SAYF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345885"/>
            <a:ext cx="1440000" cy="77885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6378962"/>
            <a:ext cx="5761526" cy="65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312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55275"/>
            <a:ext cx="3888432" cy="5070069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79712" y="735314"/>
            <a:ext cx="6591985" cy="3777622"/>
          </a:xfrm>
        </p:spPr>
        <p:txBody>
          <a:bodyPr/>
          <a:lstStyle/>
          <a:p>
            <a:pPr marL="0" lvl="0" indent="0">
              <a:buNone/>
            </a:pPr>
            <a:r>
              <a:rPr lang="tr-TR" dirty="0" err="1">
                <a:solidFill>
                  <a:schemeClr val="bg2">
                    <a:lumMod val="10000"/>
                  </a:schemeClr>
                </a:solidFill>
              </a:rPr>
              <a:t>Havelsan</a:t>
            </a:r>
            <a:r>
              <a:rPr lang="tr-TR" dirty="0">
                <a:solidFill>
                  <a:schemeClr val="bg2">
                    <a:lumMod val="10000"/>
                  </a:schemeClr>
                </a:solidFill>
              </a:rPr>
              <a:t> Bilgi Günü </a:t>
            </a:r>
            <a:r>
              <a:rPr lang="tr-TR" b="1" dirty="0">
                <a:solidFill>
                  <a:schemeClr val="bg2">
                    <a:lumMod val="10000"/>
                  </a:schemeClr>
                </a:solidFill>
              </a:rPr>
              <a:t>4 Mayıs 2015</a:t>
            </a:r>
            <a:endParaRPr lang="tr-TR" dirty="0">
              <a:solidFill>
                <a:schemeClr val="bg2">
                  <a:lumMod val="10000"/>
                </a:schemeClr>
              </a:solidFill>
            </a:endParaRPr>
          </a:p>
          <a:p>
            <a:endParaRPr lang="tr-TR" dirty="0"/>
          </a:p>
        </p:txBody>
      </p:sp>
      <p:pic>
        <p:nvPicPr>
          <p:cNvPr id="4" name="3 Resim" descr="LOGO İLK SAYF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345885"/>
            <a:ext cx="1440000" cy="77885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6378962"/>
            <a:ext cx="5761526" cy="65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80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06" y="1700808"/>
            <a:ext cx="3636969" cy="4984305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19673" y="759970"/>
            <a:ext cx="5256584" cy="3777622"/>
          </a:xfrm>
        </p:spPr>
        <p:txBody>
          <a:bodyPr/>
          <a:lstStyle/>
          <a:p>
            <a:pPr marL="0" lvl="0" indent="0">
              <a:buNone/>
            </a:pPr>
            <a:r>
              <a:rPr lang="tr-TR" dirty="0" err="1">
                <a:solidFill>
                  <a:schemeClr val="bg2">
                    <a:lumMod val="10000"/>
                  </a:schemeClr>
                </a:solidFill>
              </a:rPr>
              <a:t>Kromatografi</a:t>
            </a:r>
            <a:r>
              <a:rPr lang="tr-TR" dirty="0">
                <a:solidFill>
                  <a:schemeClr val="bg2">
                    <a:lumMod val="10000"/>
                  </a:schemeClr>
                </a:solidFill>
              </a:rPr>
              <a:t> ve Spektroskopi Bilgi Günü </a:t>
            </a:r>
            <a:endParaRPr lang="tr-TR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lvl="0" indent="0">
              <a:buNone/>
            </a:pPr>
            <a:r>
              <a:rPr lang="tr-TR" b="1" dirty="0" smtClean="0">
                <a:solidFill>
                  <a:schemeClr val="bg2">
                    <a:lumMod val="10000"/>
                  </a:schemeClr>
                </a:solidFill>
              </a:rPr>
              <a:t>7 </a:t>
            </a:r>
            <a:r>
              <a:rPr lang="tr-TR" b="1" dirty="0">
                <a:solidFill>
                  <a:schemeClr val="bg2">
                    <a:lumMod val="10000"/>
                  </a:schemeClr>
                </a:solidFill>
              </a:rPr>
              <a:t>Mayıs 2015</a:t>
            </a:r>
            <a:endParaRPr lang="tr-TR" dirty="0">
              <a:solidFill>
                <a:schemeClr val="bg2">
                  <a:lumMod val="10000"/>
                </a:schemeClr>
              </a:solidFill>
            </a:endParaRPr>
          </a:p>
          <a:p>
            <a:endParaRPr lang="tr-TR" dirty="0"/>
          </a:p>
        </p:txBody>
      </p:sp>
      <p:pic>
        <p:nvPicPr>
          <p:cNvPr id="4" name="3 Resim" descr="LOGO İLK SAYF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345885"/>
            <a:ext cx="1440000" cy="77885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6378962"/>
            <a:ext cx="5761526" cy="65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058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63688" y="764704"/>
            <a:ext cx="6591985" cy="3777622"/>
          </a:xfrm>
        </p:spPr>
        <p:txBody>
          <a:bodyPr/>
          <a:lstStyle/>
          <a:p>
            <a:pPr marL="0" lvl="0" indent="0">
              <a:buNone/>
            </a:pPr>
            <a:r>
              <a:rPr lang="tr-TR" dirty="0" err="1">
                <a:solidFill>
                  <a:schemeClr val="bg2">
                    <a:lumMod val="10000"/>
                  </a:schemeClr>
                </a:solidFill>
              </a:rPr>
              <a:t>Teknogirişim</a:t>
            </a:r>
            <a:r>
              <a:rPr lang="tr-TR" dirty="0">
                <a:solidFill>
                  <a:schemeClr val="bg2">
                    <a:lumMod val="10000"/>
                  </a:schemeClr>
                </a:solidFill>
              </a:rPr>
              <a:t> Semineri </a:t>
            </a:r>
            <a:r>
              <a:rPr lang="tr-TR" b="1" dirty="0">
                <a:solidFill>
                  <a:schemeClr val="bg2">
                    <a:lumMod val="10000"/>
                  </a:schemeClr>
                </a:solidFill>
              </a:rPr>
              <a:t>15 Mayıs 2015</a:t>
            </a:r>
            <a:endParaRPr lang="tr-TR" dirty="0">
              <a:solidFill>
                <a:schemeClr val="bg2">
                  <a:lumMod val="10000"/>
                </a:schemeClr>
              </a:solidFill>
            </a:endParaRPr>
          </a:p>
          <a:p>
            <a:endParaRPr lang="tr-TR" dirty="0"/>
          </a:p>
        </p:txBody>
      </p:sp>
      <p:pic>
        <p:nvPicPr>
          <p:cNvPr id="4" name="3 Resim" descr="LOGO İLK SAYF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345885"/>
            <a:ext cx="1440000" cy="77885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12775"/>
            <a:ext cx="3672408" cy="514112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6378962"/>
            <a:ext cx="5761526" cy="65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902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>
                <a:latin typeface="+mj-lt"/>
              </a:rPr>
              <a:t>AMAÇ</a:t>
            </a:r>
            <a:endParaRPr lang="tr-TR" sz="4000" dirty="0">
              <a:latin typeface="+mj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42415" y="1772816"/>
            <a:ext cx="6591985" cy="3777622"/>
          </a:xfrm>
        </p:spPr>
        <p:txBody>
          <a:bodyPr>
            <a:noAutofit/>
          </a:bodyPr>
          <a:lstStyle/>
          <a:p>
            <a:pPr algn="just"/>
            <a:r>
              <a:rPr lang="tr-TR" sz="2400" dirty="0">
                <a:solidFill>
                  <a:schemeClr val="bg2">
                    <a:lumMod val="10000"/>
                  </a:schemeClr>
                </a:solidFill>
              </a:rPr>
              <a:t>TTO, üniversitedeki akademisyenler ile sanayici arasında karşılıklı güvene dayalı, sürdürülebilir işbirlikleri sağlamayı temel amaç olarak benimsemektedir. Üniversitemizdeki akademik bilginin, bilimin, </a:t>
            </a:r>
            <a:r>
              <a:rPr lang="tr-TR" sz="2400" dirty="0" err="1">
                <a:solidFill>
                  <a:schemeClr val="bg2">
                    <a:lumMod val="10000"/>
                  </a:schemeClr>
                </a:solidFill>
              </a:rPr>
              <a:t>know-how’ın</a:t>
            </a:r>
            <a:r>
              <a:rPr lang="tr-TR" sz="2400" dirty="0">
                <a:solidFill>
                  <a:schemeClr val="bg2">
                    <a:lumMod val="10000"/>
                  </a:schemeClr>
                </a:solidFill>
              </a:rPr>
              <a:t> sanayinin ihtiyaçları doğrultusunda kullanılması, ülke ekonomisine olumlu katkılar sağlaması açısından gerekli platformları oluşturmak konusunda bir </a:t>
            </a:r>
            <a:r>
              <a:rPr lang="tr-TR" sz="2400" dirty="0" err="1">
                <a:solidFill>
                  <a:schemeClr val="bg2">
                    <a:lumMod val="10000"/>
                  </a:schemeClr>
                </a:solidFill>
              </a:rPr>
              <a:t>arayüz</a:t>
            </a:r>
            <a:r>
              <a:rPr lang="tr-TR" sz="2400" dirty="0">
                <a:solidFill>
                  <a:schemeClr val="bg2">
                    <a:lumMod val="10000"/>
                  </a:schemeClr>
                </a:solidFill>
              </a:rPr>
              <a:t> görevini üstlenmektedir</a:t>
            </a:r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tr-TR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3 Resim" descr="LOGO İLK SAYF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345885"/>
            <a:ext cx="1440000" cy="778859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6378962"/>
            <a:ext cx="5761526" cy="65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184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63688" y="836712"/>
            <a:ext cx="6591985" cy="3777622"/>
          </a:xfrm>
        </p:spPr>
        <p:txBody>
          <a:bodyPr/>
          <a:lstStyle/>
          <a:p>
            <a:pPr marL="0" lvl="0" indent="0">
              <a:buNone/>
            </a:pPr>
            <a:r>
              <a:rPr lang="tr-TR" dirty="0" smtClean="0">
                <a:solidFill>
                  <a:schemeClr val="bg2">
                    <a:lumMod val="10000"/>
                  </a:schemeClr>
                </a:solidFill>
              </a:rPr>
              <a:t>Türk </a:t>
            </a:r>
            <a:r>
              <a:rPr lang="tr-TR" dirty="0">
                <a:solidFill>
                  <a:schemeClr val="bg2">
                    <a:lumMod val="10000"/>
                  </a:schemeClr>
                </a:solidFill>
              </a:rPr>
              <a:t>Patent Enstitüsü Semineri </a:t>
            </a:r>
            <a:endParaRPr lang="tr-TR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lvl="0" indent="0">
              <a:buNone/>
            </a:pPr>
            <a:r>
              <a:rPr lang="tr-TR" b="1" dirty="0" smtClean="0">
                <a:solidFill>
                  <a:schemeClr val="bg2">
                    <a:lumMod val="10000"/>
                  </a:schemeClr>
                </a:solidFill>
              </a:rPr>
              <a:t>18-19 </a:t>
            </a:r>
            <a:r>
              <a:rPr lang="tr-TR" b="1" dirty="0">
                <a:solidFill>
                  <a:schemeClr val="bg2">
                    <a:lumMod val="10000"/>
                  </a:schemeClr>
                </a:solidFill>
              </a:rPr>
              <a:t>Haziran 2015</a:t>
            </a:r>
            <a:r>
              <a:rPr lang="tr-TR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endParaRPr lang="tr-TR" dirty="0"/>
          </a:p>
        </p:txBody>
      </p:sp>
      <p:pic>
        <p:nvPicPr>
          <p:cNvPr id="4" name="3 Resim" descr="LOGO İLK SAYF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345885"/>
            <a:ext cx="1440000" cy="77885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72816"/>
            <a:ext cx="3456384" cy="475252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6378962"/>
            <a:ext cx="5761526" cy="65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281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51720" y="747822"/>
            <a:ext cx="6591985" cy="3777622"/>
          </a:xfrm>
        </p:spPr>
        <p:txBody>
          <a:bodyPr/>
          <a:lstStyle/>
          <a:p>
            <a:pPr marL="0" lvl="0" indent="0" algn="just">
              <a:buNone/>
            </a:pPr>
            <a:r>
              <a:rPr lang="tr-TR" dirty="0" smtClean="0">
                <a:solidFill>
                  <a:schemeClr val="bg2">
                    <a:lumMod val="10000"/>
                  </a:schemeClr>
                </a:solidFill>
              </a:rPr>
              <a:t>TEYDEB </a:t>
            </a:r>
            <a:r>
              <a:rPr lang="tr-TR" dirty="0">
                <a:solidFill>
                  <a:schemeClr val="bg2">
                    <a:lumMod val="10000"/>
                  </a:schemeClr>
                </a:solidFill>
              </a:rPr>
              <a:t>Projeleri Bilgilendirme Günü </a:t>
            </a:r>
            <a:endParaRPr lang="tr-TR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lvl="0" indent="0" algn="just">
              <a:buNone/>
            </a:pPr>
            <a:r>
              <a:rPr lang="tr-TR" b="1" dirty="0" smtClean="0">
                <a:solidFill>
                  <a:schemeClr val="bg2">
                    <a:lumMod val="10000"/>
                  </a:schemeClr>
                </a:solidFill>
              </a:rPr>
              <a:t>15 </a:t>
            </a:r>
            <a:r>
              <a:rPr lang="tr-TR" b="1" dirty="0">
                <a:solidFill>
                  <a:schemeClr val="bg2">
                    <a:lumMod val="10000"/>
                  </a:schemeClr>
                </a:solidFill>
              </a:rPr>
              <a:t>Haziran </a:t>
            </a:r>
            <a:r>
              <a:rPr lang="tr-TR" b="1" dirty="0" smtClean="0">
                <a:solidFill>
                  <a:schemeClr val="bg2">
                    <a:lumMod val="10000"/>
                  </a:schemeClr>
                </a:solidFill>
              </a:rPr>
              <a:t>2015</a:t>
            </a:r>
            <a:endParaRPr lang="tr-TR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5" name="3 Resim" descr="LOGO İLK SAYF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345885"/>
            <a:ext cx="1440000" cy="77885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84784"/>
            <a:ext cx="4248472" cy="524320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6378962"/>
            <a:ext cx="5761526" cy="65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7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47664" y="735314"/>
            <a:ext cx="5616624" cy="3777622"/>
          </a:xfrm>
        </p:spPr>
        <p:txBody>
          <a:bodyPr/>
          <a:lstStyle/>
          <a:p>
            <a:pPr marL="0" lvl="0" indent="0">
              <a:buNone/>
            </a:pPr>
            <a:r>
              <a:rPr lang="tr-TR" dirty="0" smtClean="0">
                <a:solidFill>
                  <a:schemeClr val="bg2">
                    <a:lumMod val="10000"/>
                  </a:schemeClr>
                </a:solidFill>
              </a:rPr>
              <a:t>Prof</a:t>
            </a:r>
            <a:r>
              <a:rPr lang="tr-TR" dirty="0">
                <a:solidFill>
                  <a:schemeClr val="bg2">
                    <a:lumMod val="10000"/>
                  </a:schemeClr>
                </a:solidFill>
              </a:rPr>
              <a:t>. Dr. Banu ONARAL Üniversitemizde - Bilim ve Teknolojinin </a:t>
            </a:r>
            <a:r>
              <a:rPr lang="tr-TR" dirty="0" err="1">
                <a:solidFill>
                  <a:schemeClr val="bg2">
                    <a:lumMod val="10000"/>
                  </a:schemeClr>
                </a:solidFill>
              </a:rPr>
              <a:t>İnovasyona</a:t>
            </a:r>
            <a:r>
              <a:rPr lang="tr-TR" dirty="0">
                <a:solidFill>
                  <a:schemeClr val="bg2">
                    <a:lumMod val="10000"/>
                  </a:schemeClr>
                </a:solidFill>
              </a:rPr>
              <a:t> Etkisi ve Ticarileştirilmesi Konulu Konferansı </a:t>
            </a:r>
            <a:r>
              <a:rPr lang="tr-TR" b="1" dirty="0">
                <a:solidFill>
                  <a:schemeClr val="bg2">
                    <a:lumMod val="10000"/>
                  </a:schemeClr>
                </a:solidFill>
              </a:rPr>
              <a:t>1 Eylül 2015</a:t>
            </a:r>
            <a:endParaRPr lang="tr-TR" dirty="0">
              <a:solidFill>
                <a:schemeClr val="bg2">
                  <a:lumMod val="10000"/>
                </a:schemeClr>
              </a:solidFill>
            </a:endParaRPr>
          </a:p>
          <a:p>
            <a:endParaRPr lang="tr-TR" dirty="0"/>
          </a:p>
        </p:txBody>
      </p:sp>
      <p:pic>
        <p:nvPicPr>
          <p:cNvPr id="4" name="3 Resim" descr="LOGO İLK SAYF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345885"/>
            <a:ext cx="1440000" cy="77885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916832"/>
            <a:ext cx="3453353" cy="468052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6378962"/>
            <a:ext cx="5761526" cy="65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676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195736" y="69269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tr-TR" dirty="0"/>
              <a:t>TR42/15/DFD/0053</a:t>
            </a:r>
            <a:br>
              <a:rPr lang="tr-TR" dirty="0"/>
            </a:br>
            <a:r>
              <a:rPr lang="tr-TR" dirty="0"/>
              <a:t>Gebze Bölgesinde Teknoloji Transferi Durum Analizi ve Haritalandırma Çalışması </a:t>
            </a:r>
            <a:r>
              <a:rPr lang="tr-TR" b="1" dirty="0" smtClean="0"/>
              <a:t>14 Ekim 2015</a:t>
            </a:r>
          </a:p>
          <a:p>
            <a:pPr lvl="0" algn="just"/>
            <a:endParaRPr lang="tr-TR" dirty="0">
              <a:solidFill>
                <a:schemeClr val="bg2">
                  <a:lumMod val="10000"/>
                </a:schemeClr>
              </a:solidFill>
            </a:endParaRPr>
          </a:p>
          <a:p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2195736" y="2467508"/>
            <a:ext cx="65527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>
                <a:solidFill>
                  <a:schemeClr val="bg2">
                    <a:lumMod val="10000"/>
                  </a:schemeClr>
                </a:solidFill>
              </a:rPr>
              <a:t>Projemiz kapsamında mevcut durum, bilgi düzeyi, ihtisas alanları, ihtiyaç ve sorunlar, beklentiler vb. kriterler baz alınarak bir haritalandırma çalışması kapsamında firmalara yönelik anket çalışması gerçekleştirilmiştir. </a:t>
            </a:r>
            <a:endParaRPr lang="tr-TR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endParaRPr lang="tr-TR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tr-TR" dirty="0" smtClean="0">
                <a:solidFill>
                  <a:schemeClr val="bg2">
                    <a:lumMod val="10000"/>
                  </a:schemeClr>
                </a:solidFill>
              </a:rPr>
              <a:t>Proje </a:t>
            </a:r>
            <a:r>
              <a:rPr lang="tr-TR" dirty="0">
                <a:solidFill>
                  <a:schemeClr val="bg2">
                    <a:lumMod val="10000"/>
                  </a:schemeClr>
                </a:solidFill>
              </a:rPr>
              <a:t>ile </a:t>
            </a:r>
            <a:r>
              <a:rPr lang="tr-TR" dirty="0" smtClean="0">
                <a:solidFill>
                  <a:schemeClr val="bg2">
                    <a:lumMod val="10000"/>
                  </a:schemeClr>
                </a:solidFill>
              </a:rPr>
              <a:t>oluşturulan </a:t>
            </a:r>
            <a:r>
              <a:rPr lang="tr-TR" dirty="0">
                <a:solidFill>
                  <a:schemeClr val="bg2">
                    <a:lumMod val="10000"/>
                  </a:schemeClr>
                </a:solidFill>
              </a:rPr>
              <a:t>"Gebze'de Teknoloji Transferi Mevcut Durum Raporu ve Haritalama Çalışması", sanayide sürdürülebilir kalkınma hedefleri ve bölgenin Ar-Ge ve yenilik vizyonu için altyapı niteliğinde bir belge </a:t>
            </a:r>
            <a:r>
              <a:rPr lang="tr-TR" dirty="0" smtClean="0">
                <a:solidFill>
                  <a:schemeClr val="bg2">
                    <a:lumMod val="10000"/>
                  </a:schemeClr>
                </a:solidFill>
              </a:rPr>
              <a:t>olmuştur.</a:t>
            </a:r>
            <a:endParaRPr lang="tr-TR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endParaRPr lang="tr-TR" dirty="0">
              <a:solidFill>
                <a:schemeClr val="bg2">
                  <a:lumMod val="10000"/>
                </a:schemeClr>
              </a:solidFill>
            </a:endParaRPr>
          </a:p>
          <a:p>
            <a:endParaRPr lang="tr-TR" dirty="0"/>
          </a:p>
          <a:p>
            <a:pPr algn="just"/>
            <a:endParaRPr lang="tr-TR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3 Resim" descr="LOGO İLK SAYF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345885"/>
            <a:ext cx="1440000" cy="77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146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LOGO İLK SAYF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345885"/>
            <a:ext cx="1440000" cy="77885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700808"/>
            <a:ext cx="5256584" cy="5157192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2051720" y="72003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tr-TR" dirty="0" smtClean="0">
                <a:solidFill>
                  <a:schemeClr val="bg2">
                    <a:lumMod val="10000"/>
                  </a:schemeClr>
                </a:solidFill>
              </a:rPr>
              <a:t>Özel Sektörde Profesyonel Yaşama Uyum </a:t>
            </a:r>
            <a:r>
              <a:rPr lang="tr-TR" b="1" dirty="0" smtClean="0">
                <a:solidFill>
                  <a:schemeClr val="bg2">
                    <a:lumMod val="10000"/>
                  </a:schemeClr>
                </a:solidFill>
              </a:rPr>
              <a:t>13 Ekim 2015</a:t>
            </a:r>
            <a:endParaRPr lang="tr-TR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0571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614602"/>
            <a:ext cx="3745706" cy="5243397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051720" y="72003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tr-TR" dirty="0" smtClean="0">
                <a:solidFill>
                  <a:schemeClr val="bg2">
                    <a:lumMod val="10000"/>
                  </a:schemeClr>
                </a:solidFill>
              </a:rPr>
              <a:t>TÜBİTAK ARDEB (SOBAG) Proje Deneyim Paylaşım Günü </a:t>
            </a:r>
            <a:r>
              <a:rPr lang="tr-TR" b="1" dirty="0" smtClean="0">
                <a:solidFill>
                  <a:schemeClr val="bg2">
                    <a:lumMod val="10000"/>
                  </a:schemeClr>
                </a:solidFill>
              </a:rPr>
              <a:t>6 Kasım 2015</a:t>
            </a:r>
            <a:endParaRPr lang="tr-TR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3 Resim" descr="LOGO İLK SAYF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345885"/>
            <a:ext cx="1440000" cy="77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618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LOGO İLK SAYF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345885"/>
            <a:ext cx="1440000" cy="77885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12558"/>
            <a:ext cx="5472608" cy="5445442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2051720" y="72003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tr-TR" dirty="0" smtClean="0">
                <a:solidFill>
                  <a:schemeClr val="bg2">
                    <a:lumMod val="10000"/>
                  </a:schemeClr>
                </a:solidFill>
              </a:rPr>
              <a:t>Newton-Katip Çelebi Fonu Bilgilendirme Günü </a:t>
            </a:r>
            <a:r>
              <a:rPr lang="tr-TR" b="1" dirty="0" smtClean="0">
                <a:solidFill>
                  <a:schemeClr val="bg2">
                    <a:lumMod val="10000"/>
                  </a:schemeClr>
                </a:solidFill>
              </a:rPr>
              <a:t>13 Kasım 2015</a:t>
            </a:r>
          </a:p>
          <a:p>
            <a:pPr lvl="0"/>
            <a:endParaRPr lang="tr-TR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9530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051720" y="720033"/>
            <a:ext cx="5472608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dirty="0" smtClean="0">
                <a:solidFill>
                  <a:schemeClr val="bg2">
                    <a:lumMod val="10000"/>
                  </a:schemeClr>
                </a:solidFill>
              </a:rPr>
              <a:t>Savunma Sanayii İçin Araştırmacı Yetiştirme Programı (</a:t>
            </a:r>
            <a:r>
              <a:rPr lang="tr-TR" dirty="0" err="1" smtClean="0">
                <a:solidFill>
                  <a:schemeClr val="bg2">
                    <a:lumMod val="10000"/>
                  </a:schemeClr>
                </a:solidFill>
              </a:rPr>
              <a:t>Sayp</a:t>
            </a:r>
            <a:r>
              <a:rPr lang="tr-TR" dirty="0" smtClean="0">
                <a:solidFill>
                  <a:schemeClr val="bg2">
                    <a:lumMod val="10000"/>
                  </a:schemeClr>
                </a:solidFill>
              </a:rPr>
              <a:t>) </a:t>
            </a:r>
            <a:r>
              <a:rPr lang="tr-TR" b="1" dirty="0" smtClean="0">
                <a:solidFill>
                  <a:schemeClr val="bg2">
                    <a:lumMod val="10000"/>
                  </a:schemeClr>
                </a:solidFill>
              </a:rPr>
              <a:t>11 Kasım 2015</a:t>
            </a:r>
          </a:p>
          <a:p>
            <a:pPr lvl="0"/>
            <a:endParaRPr lang="tr-TR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tr-TR" sz="1600" b="1" dirty="0" smtClean="0"/>
              <a:t>Gebze Teknik Üniversitesi</a:t>
            </a:r>
            <a:endParaRPr lang="tr-TR" sz="1600" dirty="0" smtClean="0"/>
          </a:p>
          <a:p>
            <a:pPr algn="ctr"/>
            <a:r>
              <a:rPr lang="tr-TR" sz="1600" b="1" dirty="0" smtClean="0"/>
              <a:t>Savunma Sanayi Müsteşarlığı</a:t>
            </a:r>
          </a:p>
          <a:p>
            <a:r>
              <a:rPr lang="tr-TR" sz="1600" b="1" dirty="0" err="1" smtClean="0"/>
              <a:t>Tai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Tusaş</a:t>
            </a:r>
            <a:r>
              <a:rPr lang="tr-TR" sz="1600" b="1" dirty="0" smtClean="0"/>
              <a:t>		</a:t>
            </a:r>
            <a:r>
              <a:rPr lang="tr-TR" sz="1600" b="1" dirty="0" err="1" smtClean="0"/>
              <a:t>Stm</a:t>
            </a:r>
            <a:r>
              <a:rPr lang="tr-TR" sz="1600" b="1" dirty="0"/>
              <a:t>	</a:t>
            </a:r>
            <a:r>
              <a:rPr lang="tr-TR" sz="1600" b="1" dirty="0" err="1" smtClean="0"/>
              <a:t>Roketsan</a:t>
            </a:r>
            <a:r>
              <a:rPr lang="tr-TR" sz="1600" b="1" dirty="0"/>
              <a:t>	</a:t>
            </a:r>
            <a:endParaRPr lang="tr-TR" sz="1600" b="1" dirty="0" smtClean="0"/>
          </a:p>
          <a:p>
            <a:r>
              <a:rPr lang="tr-TR" sz="1600" b="1" dirty="0" err="1" smtClean="0"/>
              <a:t>Figes</a:t>
            </a:r>
            <a:r>
              <a:rPr lang="tr-TR" sz="1600" b="1" dirty="0" smtClean="0"/>
              <a:t> A.Ş.	Aselsan	</a:t>
            </a:r>
            <a:r>
              <a:rPr lang="tr-TR" sz="1600" b="1" dirty="0" err="1" smtClean="0"/>
              <a:t>Havelsan</a:t>
            </a:r>
            <a:r>
              <a:rPr lang="tr-TR" sz="1600" b="1" dirty="0"/>
              <a:t>	</a:t>
            </a:r>
            <a:r>
              <a:rPr lang="tr-TR" sz="1600" b="1" dirty="0" smtClean="0"/>
              <a:t>               	        </a:t>
            </a:r>
            <a:r>
              <a:rPr lang="tr-TR" sz="1600" b="1" dirty="0" err="1" smtClean="0"/>
              <a:t>Tei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Tusaş</a:t>
            </a:r>
            <a:r>
              <a:rPr lang="tr-TR" sz="1600" b="1" dirty="0" smtClean="0"/>
              <a:t>		BMC	İstanbul </a:t>
            </a:r>
            <a:r>
              <a:rPr lang="tr-TR" sz="1600" b="1" dirty="0" err="1" smtClean="0"/>
              <a:t>Shıpyard</a:t>
            </a:r>
            <a:endParaRPr lang="tr-TR" sz="1600" dirty="0" smtClean="0"/>
          </a:p>
          <a:p>
            <a:pPr lvl="0"/>
            <a:endParaRPr lang="tr-TR" sz="13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3 Resim" descr="LOGO İLK SAYF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345885"/>
            <a:ext cx="1440000" cy="77885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438" y="3185423"/>
            <a:ext cx="7165050" cy="367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15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LOGO İLK SAYF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345885"/>
            <a:ext cx="1440000" cy="77885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99297"/>
            <a:ext cx="5112568" cy="5058703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2051720" y="72003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tr-TR" dirty="0" smtClean="0">
                <a:solidFill>
                  <a:schemeClr val="bg2">
                    <a:lumMod val="10000"/>
                  </a:schemeClr>
                </a:solidFill>
              </a:rPr>
              <a:t>Serdar URÇAR ile Bir Lider Olarak Girişimci </a:t>
            </a:r>
            <a:r>
              <a:rPr lang="tr-TR" b="1" dirty="0" smtClean="0">
                <a:solidFill>
                  <a:schemeClr val="bg2">
                    <a:lumMod val="10000"/>
                  </a:schemeClr>
                </a:solidFill>
              </a:rPr>
              <a:t>17 Kasım 2015</a:t>
            </a:r>
          </a:p>
          <a:p>
            <a:pPr lvl="0"/>
            <a:endParaRPr lang="tr-TR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0650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LOGO İLK SAYF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345885"/>
            <a:ext cx="1440000" cy="77885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13804"/>
            <a:ext cx="4969842" cy="534419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2051720" y="72003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tr-TR" dirty="0" smtClean="0">
                <a:solidFill>
                  <a:schemeClr val="bg2">
                    <a:lumMod val="10000"/>
                  </a:schemeClr>
                </a:solidFill>
              </a:rPr>
              <a:t>KOSGEB-TEKMER Destekleri Bilgilendirme Günü </a:t>
            </a:r>
            <a:r>
              <a:rPr lang="tr-TR" b="1" dirty="0" smtClean="0">
                <a:solidFill>
                  <a:schemeClr val="bg2">
                    <a:lumMod val="10000"/>
                  </a:schemeClr>
                </a:solidFill>
              </a:rPr>
              <a:t>20 Kasım 2015</a:t>
            </a:r>
          </a:p>
          <a:p>
            <a:pPr lvl="0"/>
            <a:endParaRPr lang="tr-TR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39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GTÜ TTO HAKKINDA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45201" y="1628800"/>
            <a:ext cx="6591985" cy="4724400"/>
          </a:xfrm>
        </p:spPr>
        <p:txBody>
          <a:bodyPr>
            <a:normAutofit/>
          </a:bodyPr>
          <a:lstStyle/>
          <a:p>
            <a:pPr algn="just"/>
            <a:r>
              <a:rPr lang="tr-TR" sz="2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Gebze Teknik Üniversitesi Teknoloji Transfer Ofisi 04/09/2013 tarihli yönetim </a:t>
            </a:r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kurulu kararı </a:t>
            </a:r>
            <a:r>
              <a:rPr lang="tr-TR" sz="2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ile kurulmuştur.</a:t>
            </a:r>
          </a:p>
          <a:p>
            <a:pPr algn="just"/>
            <a:r>
              <a:rPr lang="tr-TR" sz="2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Teknoloji Transfer Ofisimiz, Gebze Teknik Üniversitesinin akademik altyapısı ile bölge </a:t>
            </a:r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coğrafyasının </a:t>
            </a:r>
            <a:r>
              <a:rPr lang="tr-TR" sz="2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var olan güçlü sanayi altyapısı arasındaki koordinasyonun sağlanması ve bir </a:t>
            </a:r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köprü olarak </a:t>
            </a:r>
            <a:r>
              <a:rPr lang="tr-TR" sz="2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çalışması için TÜBİTAK 1601- Yenilik ve Girişimcilik Alanlarında Kapasite </a:t>
            </a:r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Arttırılmasına Yönelik </a:t>
            </a:r>
            <a:r>
              <a:rPr lang="tr-TR" sz="2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Destek Programı kapsamında kurulmuştur.</a:t>
            </a:r>
          </a:p>
          <a:p>
            <a:endParaRPr lang="tr-TR" sz="2400" dirty="0"/>
          </a:p>
        </p:txBody>
      </p:sp>
      <p:pic>
        <p:nvPicPr>
          <p:cNvPr id="4" name="3 Resim" descr="LOGO İLK SAYF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345885"/>
            <a:ext cx="1440000" cy="77885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6378962"/>
            <a:ext cx="5761526" cy="65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942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00809"/>
            <a:ext cx="4536504" cy="5157192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051720" y="720033"/>
            <a:ext cx="4968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dirty="0" smtClean="0">
                <a:solidFill>
                  <a:schemeClr val="bg2">
                    <a:lumMod val="10000"/>
                  </a:schemeClr>
                </a:solidFill>
              </a:rPr>
              <a:t>Geleceğin 41 Girişimcisi ile Türkiye </a:t>
            </a:r>
            <a:r>
              <a:rPr lang="tr-TR" dirty="0" err="1" smtClean="0">
                <a:solidFill>
                  <a:schemeClr val="bg2">
                    <a:lumMod val="10000"/>
                  </a:schemeClr>
                </a:solidFill>
              </a:rPr>
              <a:t>İnovasyon</a:t>
            </a:r>
            <a:r>
              <a:rPr lang="tr-TR" dirty="0" smtClean="0">
                <a:solidFill>
                  <a:schemeClr val="bg2">
                    <a:lumMod val="10000"/>
                  </a:schemeClr>
                </a:solidFill>
              </a:rPr>
              <a:t> Haftası’na Gidiyoruz</a:t>
            </a:r>
          </a:p>
          <a:p>
            <a:pPr lvl="0"/>
            <a:r>
              <a:rPr lang="tr-TR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b="1" dirty="0" smtClean="0">
                <a:solidFill>
                  <a:schemeClr val="bg2">
                    <a:lumMod val="10000"/>
                  </a:schemeClr>
                </a:solidFill>
              </a:rPr>
              <a:t>5 Aralık 2015</a:t>
            </a:r>
          </a:p>
          <a:p>
            <a:pPr lvl="0"/>
            <a:endParaRPr lang="tr-TR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3 Resim" descr="LOGO İLK SAYF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345885"/>
            <a:ext cx="1440000" cy="77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45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LOGO İLK SAYF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345885"/>
            <a:ext cx="1440000" cy="77885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12873"/>
            <a:ext cx="4969684" cy="5445127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2051720" y="720033"/>
            <a:ext cx="4968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dirty="0" err="1" smtClean="0">
                <a:solidFill>
                  <a:schemeClr val="bg2">
                    <a:lumMod val="10000"/>
                  </a:schemeClr>
                </a:solidFill>
              </a:rPr>
              <a:t>Horizom</a:t>
            </a:r>
            <a:r>
              <a:rPr lang="tr-TR" dirty="0" smtClean="0">
                <a:solidFill>
                  <a:schemeClr val="bg2">
                    <a:lumMod val="10000"/>
                  </a:schemeClr>
                </a:solidFill>
              </a:rPr>
              <a:t> 2020 Sertifikalı Eğitim</a:t>
            </a:r>
          </a:p>
          <a:p>
            <a:pPr lvl="0"/>
            <a:r>
              <a:rPr lang="tr-TR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b="1" dirty="0" smtClean="0">
                <a:solidFill>
                  <a:schemeClr val="bg2">
                    <a:lumMod val="10000"/>
                  </a:schemeClr>
                </a:solidFill>
              </a:rPr>
              <a:t>14-15 Aralık 2015</a:t>
            </a:r>
          </a:p>
          <a:p>
            <a:pPr lvl="0"/>
            <a:endParaRPr lang="tr-TR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220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051720" y="720033"/>
            <a:ext cx="4968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dirty="0" smtClean="0">
                <a:solidFill>
                  <a:schemeClr val="bg2">
                    <a:lumMod val="10000"/>
                  </a:schemeClr>
                </a:solidFill>
              </a:rPr>
              <a:t>GTÜ Girişimcilik Yarışması</a:t>
            </a:r>
          </a:p>
          <a:p>
            <a:pPr lvl="0"/>
            <a:r>
              <a:rPr lang="tr-TR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b="1" dirty="0" smtClean="0">
                <a:solidFill>
                  <a:schemeClr val="bg2">
                    <a:lumMod val="10000"/>
                  </a:schemeClr>
                </a:solidFill>
              </a:rPr>
              <a:t>18 Aralık 2015</a:t>
            </a:r>
          </a:p>
          <a:p>
            <a:pPr lvl="0"/>
            <a:endParaRPr lang="tr-TR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3 Resim" descr="LOGO İLK SAYF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345885"/>
            <a:ext cx="1440000" cy="77885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643364"/>
            <a:ext cx="4969684" cy="521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651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051720" y="720033"/>
            <a:ext cx="4968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dirty="0" smtClean="0">
                <a:solidFill>
                  <a:schemeClr val="bg2">
                    <a:lumMod val="10000"/>
                  </a:schemeClr>
                </a:solidFill>
              </a:rPr>
              <a:t>Fikri Sınai Mülkiyet Hakları Kapsamındaki Çalışmalarımız</a:t>
            </a:r>
          </a:p>
          <a:p>
            <a:pPr lvl="0"/>
            <a:endParaRPr lang="tr-TR" b="1" dirty="0" smtClean="0"/>
          </a:p>
          <a:p>
            <a:pPr lvl="0" algn="ctr"/>
            <a:r>
              <a:rPr lang="tr-TR" sz="2400" dirty="0" smtClean="0"/>
              <a:t>Marka Başvuruları</a:t>
            </a:r>
            <a:endParaRPr lang="tr-TR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0"/>
            <a:endParaRPr lang="tr-TR" b="1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156980"/>
              </p:ext>
            </p:extLst>
          </p:nvPr>
        </p:nvGraphicFramePr>
        <p:xfrm>
          <a:off x="1763687" y="2420888"/>
          <a:ext cx="6840760" cy="4437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8238"/>
                <a:gridCol w="1287162"/>
                <a:gridCol w="4295360"/>
              </a:tblGrid>
              <a:tr h="8874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Başvuru Tarihi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Başvuru No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Marka Adı / Eşya Sınıfı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8874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4.9.2015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2015/73275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GEBZE TEKNİK ÜNİVERSİTESİ   (16,41,42)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8874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18.11.2015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2015/94097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TTO GEBZE TEKNİK ÜNİVERSİTESİ (16,35,41,42)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8874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18.11.2015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2015/94084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TIRTIL GEBZE TEKNİK ÜNİVERSİTESİ  (16,35,41,42)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8874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18.11.2015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2015/94078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GENÇ PUPA  (16,41)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pic>
        <p:nvPicPr>
          <p:cNvPr id="7" name="3 Resim" descr="LOGO İLK SAYF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332656"/>
            <a:ext cx="1440000" cy="77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147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813588"/>
              </p:ext>
            </p:extLst>
          </p:nvPr>
        </p:nvGraphicFramePr>
        <p:xfrm>
          <a:off x="1835696" y="1484784"/>
          <a:ext cx="6840759" cy="53732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4503"/>
                <a:gridCol w="1154739"/>
                <a:gridCol w="1668788"/>
                <a:gridCol w="2592729"/>
              </a:tblGrid>
              <a:tr h="261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BAŞVURU TARİHİ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34" marR="217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BAŞVURU NO.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34" marR="217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BULUŞ SAHİBİ(LERİ)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34" marR="217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BULUŞ BAŞLIĞI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34" marR="21734" marT="0" marB="0" anchor="b"/>
                </a:tc>
              </a:tr>
              <a:tr h="563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27.7.2015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34" marR="217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2015/09253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34" marR="217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NUMAN AKDOĞAN- MUSTAFA ÖZTÜRK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34" marR="217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TRANSPORT ÖLÇÜMLERİ İÇİN ÇOK FONKSİYONLU ÖRNEK ÇUBUĞU VE BAĞLANTI İSTASYONU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34" marR="21734" marT="0" marB="0" anchor="ctr"/>
                </a:tc>
              </a:tr>
              <a:tr h="796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27.7.2015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34" marR="217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2015/09249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34" marR="217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NUMAN AKDOĞAN-ERDEM DEMİRCİ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34" marR="217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MANYETO-OPTİK KERRE ETKİSİ ÖLÇÜMLERİ İÇİN ÇOK FONKSİYONLU ÖRNEK TUTUCUSU VE YÜKSEK ÇÖZÜNÜRLÜKLÜ DETEKSİYON SİSTEMİ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34" marR="21734" marT="0" marB="0" anchor="ctr"/>
                </a:tc>
              </a:tr>
              <a:tr h="563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25.12.2015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34" marR="217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2015/16968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34" marR="217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VEFA AHSEN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34" marR="217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NÜKLEER MANYETİK REZONANS CİHAZLARINDAKİ PROBLAR İÇİN BİR KORUYUCU KAPAK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34" marR="21734" marT="0" marB="0" anchor="ctr"/>
                </a:tc>
              </a:tr>
              <a:tr h="662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28.12.2015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34" marR="217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2015/17168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34" marR="217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NUMAN AKDOĞAN -ERDEM DEMİRCİ -MUSTAFA ÖZTÜRK               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34" marR="217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SIVI AZOT VE SIVI HELYUM AKIŞLI OPTİK PENCERELİ ÖLÇÜM HAZNESİ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34" marR="21734" marT="0" marB="0" anchor="ctr"/>
                </a:tc>
              </a:tr>
              <a:tr h="662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30.12.2015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34" marR="217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2015/17592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34" marR="217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YUSUF SİNAN AKGÜL-ÖMER FARUK ÖZDEMİR-SERKAN ÇOLAK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34" marR="217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STEREO AVUÇ İÇİ DAMAR TESPİT YÖNTEMİ VE BU YÖNTEME UYGUN ÇALIŞAN BİYOMETRİK KİMLİK TESPİT SİSTEMİ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34" marR="21734" marT="0" marB="0" anchor="ctr"/>
                </a:tc>
              </a:tr>
              <a:tr h="10645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30.12.2015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34" marR="217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2015/17596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34" marR="217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AYDIN HAŞİMOĞLU-OSMAN ÖZTÜRK-ALİ ŞEMS AHSEN-OĞUZ KAAN ÖZDEMİR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34" marR="217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PROTON DEĞİŞİM MEMBRANLI YAKIT HÜCRELERİ İÇİN MAGNETRON SPUTTER TEKNİĞİ İLE HAZIRLANMIŞ YÜKSEK PERFORMANSLI TRİMETALİK KATALİZÖR ÜRETİM YÖNTEMİ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34" marR="21734" marT="0" marB="0" anchor="ctr"/>
                </a:tc>
              </a:tr>
              <a:tr h="796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30.12.2015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34" marR="217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2015/17599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34" marR="217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ABDURRAHMAN AYYILDIZ</a:t>
                      </a:r>
                      <a:endParaRPr lang="tr-T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34" marR="217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 dirty="0">
                          <a:effectLst/>
                        </a:rPr>
                        <a:t>ELEKRİKLİ ARAÇLARIN KABLOSUZ OLARAK ŞARJ EDİLMESİNİ SAĞLAYAN BİR ŞARJ SİSTEMİ VE BU SİSTEME UYGUN OLARAK ÇALIŞAN ELEKTRİKLİ ARAÇ</a:t>
                      </a:r>
                      <a:endParaRPr lang="tr-TR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34" marR="21734" marT="0" marB="0" anchor="ctr"/>
                </a:tc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1979712" y="469121"/>
            <a:ext cx="49685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tr-TR" b="1" dirty="0" smtClean="0"/>
          </a:p>
          <a:p>
            <a:pPr lvl="0"/>
            <a:r>
              <a:rPr lang="tr-TR" sz="2400" dirty="0" smtClean="0"/>
              <a:t>Ulusal Patent Başvuruları</a:t>
            </a:r>
          </a:p>
          <a:p>
            <a:pPr lvl="0"/>
            <a:endParaRPr lang="tr-TR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3 Resim" descr="LOGO İLK SAYF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345885"/>
            <a:ext cx="1440000" cy="77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937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189398"/>
              </p:ext>
            </p:extLst>
          </p:nvPr>
        </p:nvGraphicFramePr>
        <p:xfrm>
          <a:off x="1691679" y="1412770"/>
          <a:ext cx="7200801" cy="54452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6833"/>
                <a:gridCol w="1520204"/>
                <a:gridCol w="1506889"/>
                <a:gridCol w="2626875"/>
              </a:tblGrid>
              <a:tr h="4315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BAŞVURU TARİHİ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7" marR="349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RÜÇHAN NO.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7" marR="349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BAŞVURU NO.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7" marR="349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BULUŞ SAHİBİ(LERİ)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7" marR="34977" marT="0" marB="0" anchor="b"/>
                </a:tc>
              </a:tr>
              <a:tr h="7162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30.12.2015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7" marR="349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2015/09249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7" marR="349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PCT/TR2015/050295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7" marR="349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NUMAN AKDOĞAN-ERDEM DEMİRCİ 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7" marR="34977" marT="0" marB="0" anchor="ctr"/>
                </a:tc>
              </a:tr>
              <a:tr h="7162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30.12.2015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7" marR="349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2015/16968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7" marR="349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PCT/TR2015/050296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7" marR="349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VEFA AHSEN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7" marR="34977" marT="0" marB="0" anchor="ctr"/>
                </a:tc>
              </a:tr>
              <a:tr h="7162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31.12.2015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7" marR="349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2015/09253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7" marR="349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PCT/TR2015/050302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7" marR="349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NUMAN AKDOĞAN  - MUSTAFA ÖZTÜRK             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7" marR="34977" marT="0" marB="0" anchor="ctr"/>
                </a:tc>
              </a:tr>
              <a:tr h="7162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31.12.2015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7" marR="349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2015/17168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7" marR="349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PCT/TR2015/050303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7" marR="349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NUMAN AKDOĞAN - ERDEM DEMİRCİ -MUSTAFA ÖZTÜRK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7" marR="34977" marT="0" marB="0" anchor="ctr"/>
                </a:tc>
              </a:tr>
              <a:tr h="7162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31.12.2015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7" marR="349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2015/17592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7" marR="349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PCT/TR2015/050304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7" marR="349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YUSUF SİNAN AKGÜL-ÖMER FARUK ÖZDEMİR-SERKAN ÇOLAK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7" marR="34977" marT="0" marB="0" anchor="ctr"/>
                </a:tc>
              </a:tr>
              <a:tr h="7162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31.12.2015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7" marR="349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2015/17596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7" marR="349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PCT/TR2015/050305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7" marR="349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AYDIN HAŞİMOĞLU-OSMAN ÖZTÜRK-ALİ ŞEMS AHSEN-OĞUZ KAAN ÖZDEMİR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7" marR="34977" marT="0" marB="0" anchor="ctr"/>
                </a:tc>
              </a:tr>
              <a:tr h="7162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31.12.2015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7" marR="349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2015/17599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7" marR="349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PCT/TR2015/050306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7" marR="349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ABDURRAHMAN AYYILDIZ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7" marR="34977" marT="0" marB="0" anchor="ctr"/>
                </a:tc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1691679" y="432941"/>
            <a:ext cx="5472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tr-TR" b="1" dirty="0" smtClean="0"/>
          </a:p>
          <a:p>
            <a:pPr lvl="0"/>
            <a:r>
              <a:rPr lang="tr-TR" sz="2400" dirty="0" smtClean="0"/>
              <a:t>Uluslararası Patent Başvuruları</a:t>
            </a:r>
          </a:p>
          <a:p>
            <a:pPr lvl="0"/>
            <a:endParaRPr lang="tr-TR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3 Resim" descr="LOGO İLK SAYF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345885"/>
            <a:ext cx="1440000" cy="77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57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2051720" y="720033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dirty="0" smtClean="0">
                <a:solidFill>
                  <a:schemeClr val="bg2">
                    <a:lumMod val="10000"/>
                  </a:schemeClr>
                </a:solidFill>
              </a:rPr>
              <a:t>TIRTIL Kuluçkadaki Firmalarımız</a:t>
            </a:r>
            <a:endParaRPr lang="tr-TR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0"/>
            <a:endParaRPr lang="tr-TR" b="1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096251"/>
              </p:ext>
            </p:extLst>
          </p:nvPr>
        </p:nvGraphicFramePr>
        <p:xfrm>
          <a:off x="1835696" y="1268760"/>
          <a:ext cx="6912768" cy="55892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1197"/>
                <a:gridCol w="4081571"/>
              </a:tblGrid>
              <a:tr h="3750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AD-SOYAD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38" marR="405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ŞİRKET ADLARI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38" marR="40538" marT="0" marB="0"/>
                </a:tc>
              </a:tr>
              <a:tr h="3546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SİNAN BAŞARAN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38" marR="405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LEVFORCE ARAŞTIRMA GELİŞTİRME MÜHENDİSLİK SAN. VE TİC. LTD ŞTİ.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38" marR="40538" marT="0" marB="0"/>
                </a:tc>
              </a:tr>
              <a:tr h="3750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EMRAH ÖZDEMİR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38" marR="405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MSC KAUÇUK EMRAH ÖZDEMİR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38" marR="40538" marT="0" marB="0"/>
                </a:tc>
              </a:tr>
              <a:tr h="3750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M. İ. TÖREHAN BALTA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38" marR="405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RF STAR ELEKTRONİK AR&amp;GE DANIŞMANLIK SAN. VE TİC. LTD. ŞTİ.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38" marR="40538" marT="0" marB="0"/>
                </a:tc>
              </a:tr>
              <a:tr h="3546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ALİ CAN AKTAŞ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38" marR="405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MAGNOMECH ARGE SANAYİ VE LİMİTED ŞİRKETİ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38" marR="40538" marT="0" marB="0"/>
                </a:tc>
              </a:tr>
              <a:tr h="3750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İBRAHİM SAİM ÜNVER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38" marR="405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HEZARFEN TEKNOLOJİ AR-GE VE DANIŞMANLIK LİMİTED ŞİRKETİ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38" marR="40538" marT="0" marB="0"/>
                </a:tc>
              </a:tr>
              <a:tr h="3750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ERDEM DEMİRCİ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38" marR="405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MAGNOTECH ARGE SANAYİ VE TİCARET LTD. ŞTİ.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38" marR="40538" marT="0" marB="0"/>
                </a:tc>
              </a:tr>
              <a:tr h="3546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AYŞE ASLAN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38" marR="405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3D BIOCHEM ARGE MÜHENDİSLİK VE DANIŞMALIK LİMİTED ŞİRKETİ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38" marR="40538" marT="0" marB="0"/>
                </a:tc>
              </a:tr>
              <a:tr h="3750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SERKAN SEVİNÇ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38" marR="405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CELLENROS ARGE VE DANIŞMANLIK SAN. TİC LTD ŞTİ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38" marR="40538" marT="0" marB="0"/>
                </a:tc>
              </a:tr>
              <a:tr h="3546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SERDAR GÖKÇE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38" marR="405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PRODAR ARGE MÜHENDİSLİK SANAYİ VE TİCARET LTD. ŞİRKETİ.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38" marR="40538" marT="0" marB="0"/>
                </a:tc>
              </a:tr>
              <a:tr h="3750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YETİŞKAN ELİAÇIK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38" marR="405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HOLİZON LTD. ŞTİ.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38" marR="40538" marT="0" marB="0"/>
                </a:tc>
              </a:tr>
              <a:tr h="3546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ÖNER HATİPOĞLU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38" marR="405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ODİN LTD. ŞTİ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38" marR="40538" marT="0" marB="0"/>
                </a:tc>
              </a:tr>
              <a:tr h="4819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AYŞE MARAŞLI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38" marR="405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İDEAMAG TEKNOLOJİ ARGE VE DANIŞMANLIK İTHALAT İHRACAT SANAYİ TİCARET LİMİTED ŞİRKETİ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38" marR="40538" marT="0" marB="0"/>
                </a:tc>
              </a:tr>
              <a:tr h="3546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YUNUS EMRE SADIK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38" marR="405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YES ARAŞTIRMA GELİŞTİRME YAZILIM SANAYİ VE TİCARET LİMİTED ŞİRKETİ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38" marR="40538" marT="0" marB="0"/>
                </a:tc>
              </a:tr>
              <a:tr h="3546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HARUN AN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38" marR="405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 dirty="0">
                          <a:effectLst/>
                        </a:rPr>
                        <a:t>HT TECHNOLOGY ARGE KİM. SAN. TİC. LLTD. ŞTİ.</a:t>
                      </a:r>
                      <a:endParaRPr lang="tr-T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38" marR="40538" marT="0" marB="0"/>
                </a:tc>
              </a:tr>
            </a:tbl>
          </a:graphicData>
        </a:graphic>
      </p:graphicFrame>
      <p:pic>
        <p:nvPicPr>
          <p:cNvPr id="7" name="3 Resim" descr="LOGO İLK SAYF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345885"/>
            <a:ext cx="1440000" cy="77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25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LOGO İLK SAYF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345885"/>
            <a:ext cx="1440000" cy="778859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1658406" y="3861048"/>
            <a:ext cx="59424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İletişim:</a:t>
            </a:r>
          </a:p>
          <a:p>
            <a:r>
              <a:rPr lang="tr-TR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www.gtu.edu.tr</a:t>
            </a:r>
            <a:endParaRPr lang="tr-TR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tto.gtu.edu.tr</a:t>
            </a:r>
            <a:endParaRPr lang="tr-TR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tto@gtu.edu.tr  </a:t>
            </a:r>
            <a:endParaRPr lang="tr-TR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(262) 605 24 37</a:t>
            </a:r>
          </a:p>
          <a:p>
            <a:r>
              <a:rPr lang="tr-TR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(262) 605 24 36 (faks)</a:t>
            </a:r>
            <a:endParaRPr lang="tr-TR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Adres: Teknoloji </a:t>
            </a:r>
            <a:r>
              <a:rPr lang="tr-TR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</a:t>
            </a:r>
            <a:r>
              <a:rPr lang="tr-TR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Ofisi Müdürlüğü</a:t>
            </a:r>
            <a:endParaRPr lang="tr-TR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P.K</a:t>
            </a:r>
            <a:r>
              <a:rPr lang="tr-TR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141 41 </a:t>
            </a:r>
            <a:r>
              <a:rPr lang="tr-TR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Gebze-KOCAELİ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2060734" y="1541326"/>
            <a:ext cx="50225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TEŞEKKÜRLER…</a:t>
            </a:r>
            <a:endParaRPr lang="tr-T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+mj-lt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6378962"/>
            <a:ext cx="5761526" cy="65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52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/>
              <a:t>GTÜ TTO HAKKINDA</a:t>
            </a:r>
            <a:endParaRPr lang="tr-TR" sz="4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42415" y="1700808"/>
            <a:ext cx="6591985" cy="4607768"/>
          </a:xfrm>
        </p:spPr>
        <p:txBody>
          <a:bodyPr>
            <a:normAutofit/>
          </a:bodyPr>
          <a:lstStyle/>
          <a:p>
            <a:pPr algn="just"/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Bölge </a:t>
            </a:r>
            <a:r>
              <a:rPr lang="tr-TR" sz="2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coğrafyamızda 18 OSB, 35 Ar-Ge Merkezi ve 4517 firma ile üniversitemiz </a:t>
            </a:r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arasında yapılacak </a:t>
            </a:r>
            <a:r>
              <a:rPr lang="tr-TR" sz="2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olan çalışmalarda katalizör olarak </a:t>
            </a:r>
            <a:r>
              <a:rPr lang="tr-TR" sz="2400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TTO’muz</a:t>
            </a:r>
            <a:r>
              <a:rPr lang="tr-TR" sz="2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görev almaktadır</a:t>
            </a:r>
            <a:r>
              <a:rPr lang="tr-TR" sz="2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. </a:t>
            </a:r>
            <a:endParaRPr lang="tr-TR" sz="2400" dirty="0" smtClean="0">
              <a:solidFill>
                <a:schemeClr val="bg2">
                  <a:lumMod val="10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endParaRPr lang="tr-TR" sz="2400" dirty="0">
              <a:solidFill>
                <a:schemeClr val="bg2">
                  <a:lumMod val="10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Teknoloji </a:t>
            </a:r>
            <a:r>
              <a:rPr lang="tr-TR" sz="2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Transfer Ofisi, hem üniversitemize hem de bölgemize yarı kamu yarı şirket </a:t>
            </a:r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statüsünde hizmet </a:t>
            </a:r>
            <a:r>
              <a:rPr lang="tr-TR" sz="2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vermektedir. Şirket faaliyetlerine </a:t>
            </a:r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Bilişim Vadisi’nde devam </a:t>
            </a:r>
            <a:r>
              <a:rPr lang="tr-TR" sz="24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etmektedir.</a:t>
            </a:r>
          </a:p>
          <a:p>
            <a:endParaRPr lang="tr-TR" dirty="0"/>
          </a:p>
        </p:txBody>
      </p:sp>
      <p:pic>
        <p:nvPicPr>
          <p:cNvPr id="4" name="3 Resim" descr="LOGO İLK SAYF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345885"/>
            <a:ext cx="1440000" cy="778859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6378962"/>
            <a:ext cx="5761526" cy="65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42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/>
              <a:t>GTÜ TTO HAKKINDA</a:t>
            </a:r>
            <a:endParaRPr lang="tr-TR" sz="4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45201" y="1556792"/>
            <a:ext cx="6591985" cy="5229200"/>
          </a:xfrm>
        </p:spPr>
        <p:txBody>
          <a:bodyPr>
            <a:normAutofit fontScale="85000" lnSpcReduction="20000"/>
          </a:bodyPr>
          <a:lstStyle/>
          <a:p>
            <a:pPr marL="285750" indent="-285750" algn="just"/>
            <a:endParaRPr lang="tr-T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/>
            <a:r>
              <a:rPr lang="tr-TR" sz="2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Gebze Teknik Üniversitesi TTO, girişimcilerimize de destek </a:t>
            </a:r>
            <a:r>
              <a:rPr lang="tr-TR" sz="2600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vermektedir. Bilim </a:t>
            </a:r>
            <a:r>
              <a:rPr lang="tr-TR" sz="2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Sanayi ve Teknoloji Bakanlığı ile </a:t>
            </a:r>
            <a:r>
              <a:rPr lang="tr-TR" sz="2600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Tübitak</a:t>
            </a:r>
            <a:r>
              <a:rPr lang="tr-TR" sz="2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1512 </a:t>
            </a:r>
            <a:r>
              <a:rPr lang="tr-TR" sz="2600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Teknogirişim</a:t>
            </a:r>
            <a:r>
              <a:rPr lang="tr-TR" sz="2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programları kapsamında desteklenen proje fikirlerine, proje süresi boyunca kuluçka merkezinde ofis desteği verilmiştir.</a:t>
            </a:r>
          </a:p>
          <a:p>
            <a:pPr marL="285750" indent="-285750" algn="just"/>
            <a:endParaRPr lang="tr-TR" sz="2600" dirty="0">
              <a:solidFill>
                <a:schemeClr val="bg2">
                  <a:lumMod val="10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 algn="just"/>
            <a:r>
              <a:rPr lang="tr-TR" sz="2600" dirty="0" err="1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TTO’muz</a:t>
            </a:r>
            <a:r>
              <a:rPr lang="tr-TR" sz="2600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tr-TR" sz="2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Girişimcilerimizi, melek yatırımcılar ve risk sermayedarları ile buluşturacak ekosistemi kendilerine sağlamak için </a:t>
            </a:r>
            <a:r>
              <a:rPr lang="tr-TR" sz="2600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mentorlük</a:t>
            </a:r>
            <a:r>
              <a:rPr lang="tr-TR" sz="2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hizmeti vermektedir. Bu noktada daha profesyonel bir hizmet verebilmek için ülkemizin güzide üniversitelerinin TTO ve kuluçka merkezleri ile eş güdümlü bir şekilde hareket ederek </a:t>
            </a:r>
            <a:r>
              <a:rPr lang="tr-TR" sz="2600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Tübitak</a:t>
            </a:r>
            <a:r>
              <a:rPr lang="tr-TR" sz="2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1601 </a:t>
            </a:r>
            <a:r>
              <a:rPr lang="tr-TR" sz="2600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mentorluk</a:t>
            </a:r>
            <a:r>
              <a:rPr lang="tr-TR" sz="2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desteğine başvuru </a:t>
            </a:r>
            <a:r>
              <a:rPr lang="tr-TR" sz="2600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yapılmıştır.</a:t>
            </a:r>
            <a:endParaRPr lang="tr-TR" sz="2600" dirty="0">
              <a:solidFill>
                <a:schemeClr val="bg2">
                  <a:lumMod val="1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3 Resim" descr="LOGO İLK SAYF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345885"/>
            <a:ext cx="1440000" cy="77885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6378962"/>
            <a:ext cx="5761526" cy="65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056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LOGO İLK SAYF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345885"/>
            <a:ext cx="1440000" cy="778859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1295128" y="379611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GİRİŞİMCİ</a:t>
            </a:r>
            <a:r>
              <a:rPr lang="tr-TR" sz="40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tr-TR" sz="40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VE YENİLİKÇİ ÜNİVERSİTE ENDEKSLERİ «Sıralamalarımız»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2267744" y="250302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+mj-lt"/>
                <a:cs typeface="Times New Roman" panose="02020603050405020304" pitchFamily="18" charset="0"/>
              </a:rPr>
              <a:t>    </a:t>
            </a:r>
            <a:r>
              <a:rPr lang="tr-TR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En Yüksek 		GTÜ		Sıralama</a:t>
            </a:r>
          </a:p>
          <a:p>
            <a:r>
              <a:rPr lang="tr-TR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 Toplam Puan	</a:t>
            </a:r>
            <a:endParaRPr lang="tr-TR" sz="2000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295128" y="3699925"/>
            <a:ext cx="1620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2015</a:t>
            </a:r>
            <a:endParaRPr lang="tr-TR" sz="2400" dirty="0">
              <a:solidFill>
                <a:schemeClr val="accent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1295128" y="424853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2014</a:t>
            </a:r>
            <a:endParaRPr lang="tr-TR" sz="2400" dirty="0">
              <a:solidFill>
                <a:schemeClr val="accent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295128" y="4815239"/>
            <a:ext cx="1620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2013</a:t>
            </a:r>
            <a:endParaRPr lang="tr-TR" sz="2400" dirty="0">
              <a:solidFill>
                <a:schemeClr val="accent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2411760" y="4797152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86.0		54.7		   13</a:t>
            </a:r>
            <a:endParaRPr lang="tr-TR" sz="2400" dirty="0">
              <a:solidFill>
                <a:schemeClr val="accent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2338534" y="4253969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83.09		56.81	  	    12</a:t>
            </a:r>
            <a:endParaRPr lang="tr-TR" sz="2400" dirty="0">
              <a:solidFill>
                <a:schemeClr val="accent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2411760" y="3638688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+mj-lt"/>
                <a:cs typeface="Times New Roman" panose="02020603050405020304" pitchFamily="18" charset="0"/>
              </a:rPr>
              <a:t>	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88.4		60.43		   11</a:t>
            </a:r>
            <a:endParaRPr lang="tr-TR" sz="2400" dirty="0">
              <a:solidFill>
                <a:schemeClr val="accent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6378962"/>
            <a:ext cx="5761526" cy="65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707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Diyagram 35"/>
          <p:cNvGraphicFramePr/>
          <p:nvPr>
            <p:extLst>
              <p:ext uri="{D42A27DB-BD31-4B8C-83A1-F6EECF244321}">
                <p14:modId xmlns:p14="http://schemas.microsoft.com/office/powerpoint/2010/main" val="4069519683"/>
              </p:ext>
            </p:extLst>
          </p:nvPr>
        </p:nvGraphicFramePr>
        <p:xfrm>
          <a:off x="-72864" y="1663353"/>
          <a:ext cx="9216864" cy="5119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7" name="Metin kutusu 36"/>
          <p:cNvSpPr txBox="1"/>
          <p:nvPr/>
        </p:nvSpPr>
        <p:spPr>
          <a:xfrm>
            <a:off x="431461" y="463024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İŞBİRLİKLERİ HEDEFLERİ</a:t>
            </a:r>
          </a:p>
          <a:p>
            <a:pPr algn="ctr"/>
            <a:r>
              <a:rPr lang="tr-TR" sz="36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«AKADEMİ»</a:t>
            </a:r>
            <a:endParaRPr lang="tr-TR" sz="36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" name="3 Resim" descr="LOGO İLK SAYF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08304" y="345885"/>
            <a:ext cx="1440000" cy="77885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168" y="6378962"/>
            <a:ext cx="5761526" cy="65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52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755576" y="174992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İŞBİRLİKLERİ HEDEFLERİ</a:t>
            </a:r>
          </a:p>
          <a:p>
            <a:pPr algn="ctr"/>
            <a:r>
              <a:rPr lang="tr-TR" sz="36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«SANAYİİ»</a:t>
            </a:r>
            <a:endParaRPr lang="tr-TR" sz="36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195913688"/>
              </p:ext>
            </p:extLst>
          </p:nvPr>
        </p:nvGraphicFramePr>
        <p:xfrm>
          <a:off x="323528" y="836712"/>
          <a:ext cx="525658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3519036088"/>
              </p:ext>
            </p:extLst>
          </p:nvPr>
        </p:nvGraphicFramePr>
        <p:xfrm>
          <a:off x="3347864" y="1631762"/>
          <a:ext cx="5688632" cy="4752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Diyagram 8"/>
          <p:cNvGraphicFramePr/>
          <p:nvPr>
            <p:extLst>
              <p:ext uri="{D42A27DB-BD31-4B8C-83A1-F6EECF244321}">
                <p14:modId xmlns:p14="http://schemas.microsoft.com/office/powerpoint/2010/main" val="882092492"/>
              </p:ext>
            </p:extLst>
          </p:nvPr>
        </p:nvGraphicFramePr>
        <p:xfrm>
          <a:off x="6479704" y="1646803"/>
          <a:ext cx="266429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8" name="3 Resim" descr="LOGO İLK SAYFA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308304" y="345885"/>
            <a:ext cx="1440000" cy="778859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084168" y="6378962"/>
            <a:ext cx="5761526" cy="65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256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etin kutusu 11"/>
          <p:cNvSpPr txBox="1"/>
          <p:nvPr/>
        </p:nvSpPr>
        <p:spPr>
          <a:xfrm>
            <a:off x="179512" y="277587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GTÜ TTO</a:t>
            </a:r>
          </a:p>
          <a:p>
            <a:pPr algn="ctr"/>
            <a:r>
              <a:rPr lang="tr-TR" sz="36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«Ar-Ge Merkezleri»</a:t>
            </a:r>
            <a:endParaRPr lang="tr-TR" sz="36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13" name="Diyagram 12"/>
          <p:cNvGraphicFramePr/>
          <p:nvPr>
            <p:extLst>
              <p:ext uri="{D42A27DB-BD31-4B8C-83A1-F6EECF244321}">
                <p14:modId xmlns:p14="http://schemas.microsoft.com/office/powerpoint/2010/main" val="3706021705"/>
              </p:ext>
            </p:extLst>
          </p:nvPr>
        </p:nvGraphicFramePr>
        <p:xfrm>
          <a:off x="323528" y="836712"/>
          <a:ext cx="525658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yagram 13"/>
          <p:cNvGraphicFramePr/>
          <p:nvPr>
            <p:extLst>
              <p:ext uri="{D42A27DB-BD31-4B8C-83A1-F6EECF244321}">
                <p14:modId xmlns:p14="http://schemas.microsoft.com/office/powerpoint/2010/main" val="870926026"/>
              </p:ext>
            </p:extLst>
          </p:nvPr>
        </p:nvGraphicFramePr>
        <p:xfrm>
          <a:off x="3347864" y="1631762"/>
          <a:ext cx="5688632" cy="4752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5" name="Diyagram 14"/>
          <p:cNvGraphicFramePr/>
          <p:nvPr>
            <p:extLst>
              <p:ext uri="{D42A27DB-BD31-4B8C-83A1-F6EECF244321}">
                <p14:modId xmlns:p14="http://schemas.microsoft.com/office/powerpoint/2010/main" val="4222255816"/>
              </p:ext>
            </p:extLst>
          </p:nvPr>
        </p:nvGraphicFramePr>
        <p:xfrm>
          <a:off x="6479704" y="1646803"/>
          <a:ext cx="266429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6" name="3 Resim" descr="LOGO İLK SAYFA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308304" y="345885"/>
            <a:ext cx="1440000" cy="77885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84168" y="6378962"/>
            <a:ext cx="5761526" cy="65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692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Mavi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811</TotalTime>
  <Words>1168</Words>
  <Application>Microsoft Office PowerPoint</Application>
  <PresentationFormat>Ekran Gösterisi (4:3)</PresentationFormat>
  <Paragraphs>246</Paragraphs>
  <Slides>37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3" baseType="lpstr">
      <vt:lpstr>Arial</vt:lpstr>
      <vt:lpstr>Calibri</vt:lpstr>
      <vt:lpstr>Century Gothic</vt:lpstr>
      <vt:lpstr>Times New Roman</vt:lpstr>
      <vt:lpstr>Wingdings 3</vt:lpstr>
      <vt:lpstr>Duman</vt:lpstr>
      <vt:lpstr>PowerPoint Sunusu</vt:lpstr>
      <vt:lpstr>AMAÇ</vt:lpstr>
      <vt:lpstr>GTÜ TTO HAKKINDA</vt:lpstr>
      <vt:lpstr>GTÜ TTO HAKKINDA</vt:lpstr>
      <vt:lpstr>GTÜ TTO HAKKINDA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ETKİNLİKLERİMİZ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71</cp:revision>
  <dcterms:created xsi:type="dcterms:W3CDTF">2015-07-29T11:05:25Z</dcterms:created>
  <dcterms:modified xsi:type="dcterms:W3CDTF">2016-03-15T12:59:56Z</dcterms:modified>
</cp:coreProperties>
</file>