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666"/>
  </p:normalViewPr>
  <p:slideViewPr>
    <p:cSldViewPr snapToGrid="0" snapToObjects="1">
      <p:cViewPr>
        <p:scale>
          <a:sx n="100" d="100"/>
          <a:sy n="100" d="100"/>
        </p:scale>
        <p:origin x="1160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BE870-F6B9-B047-B4EC-8B7FFB59D5DD}" type="datetimeFigureOut">
              <a:rPr lang="en-US" smtClean="0"/>
              <a:t>2/4/17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A407B-0804-7F4D-A06C-594D3F40FC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259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4E32EF-F5E0-FB4C-9392-7B16CE20DF52}" type="datetimeFigureOut">
              <a:rPr lang="en-US" smtClean="0"/>
              <a:t>2/4/17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AACB8-4FB9-D44E-9BFD-2F27477F22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3719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7924800" cy="1470025"/>
          </a:xfrm>
        </p:spPr>
        <p:txBody>
          <a:bodyPr/>
          <a:lstStyle>
            <a:lvl1pPr algn="r">
              <a:defRPr>
                <a:latin typeface="Arial Narrow"/>
                <a:cs typeface="Arial Narrow"/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0800" y="3600450"/>
            <a:ext cx="7137400" cy="1752600"/>
          </a:xfrm>
        </p:spPr>
        <p:txBody>
          <a:bodyPr/>
          <a:lstStyle>
            <a:lvl1pPr marL="0" indent="0" algn="r">
              <a:buNone/>
              <a:defRPr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E977-D7F9-6246-9B15-94C08D881614}" type="datetime1">
              <a:rPr lang="tr-TR" smtClean="0"/>
              <a:t>4.02.2017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78686" y="6486525"/>
            <a:ext cx="4148667" cy="365125"/>
          </a:xfrm>
        </p:spPr>
        <p:txBody>
          <a:bodyPr/>
          <a:lstStyle>
            <a:lvl1pPr>
              <a:defRPr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Genel Sekreterlik Çalıştayı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8520" y="6486525"/>
            <a:ext cx="694267" cy="365125"/>
          </a:xfrm>
        </p:spPr>
        <p:txBody>
          <a:bodyPr/>
          <a:lstStyle>
            <a:lvl1pPr>
              <a:defRPr>
                <a:latin typeface="Arial Narrow"/>
                <a:cs typeface="Arial Narrow"/>
              </a:defRPr>
            </a:lvl1pPr>
          </a:lstStyle>
          <a:p>
            <a:fld id="{B0620E17-498B-DE4E-AB4D-A787BC91D2A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941763"/>
            <a:ext cx="9144000" cy="0"/>
          </a:xfrm>
          <a:prstGeom prst="line">
            <a:avLst/>
          </a:prstGeom>
          <a:ln>
            <a:solidFill>
              <a:srgbClr val="1A2A6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0" y="2001026"/>
            <a:ext cx="9144000" cy="0"/>
          </a:xfrm>
          <a:prstGeom prst="line">
            <a:avLst/>
          </a:prstGeom>
          <a:ln>
            <a:solidFill>
              <a:srgbClr val="EE801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0" y="2068756"/>
            <a:ext cx="9144000" cy="0"/>
          </a:xfrm>
          <a:prstGeom prst="line">
            <a:avLst/>
          </a:prstGeom>
          <a:ln>
            <a:solidFill>
              <a:srgbClr val="C1203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14951" y="100263"/>
            <a:ext cx="2843249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995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E2B8-C39A-5742-9BCB-443DEEAE7058}" type="datetime1">
              <a:rPr lang="tr-TR" smtClean="0"/>
              <a:t>4.02.2017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Genel Sekreterlik Çalıştayı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0E17-498B-DE4E-AB4D-A787BC91D2A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69914" y="114300"/>
            <a:ext cx="1460500" cy="91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462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638"/>
            <a:ext cx="161912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7668-A790-5843-88C5-F92CCC4D67C4}" type="datetime1">
              <a:rPr lang="tr-TR" smtClean="0"/>
              <a:t>4.02.2017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Genel Sekreterlik Çalıştayı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0E17-498B-DE4E-AB4D-A787BC91D2A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949340" y="5262491"/>
            <a:ext cx="1460500" cy="91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582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627" y="279400"/>
            <a:ext cx="7316473" cy="760663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5AF8-FBFA-904C-996A-85580394FB5B}" type="datetime1">
              <a:rPr lang="tr-TR" smtClean="0"/>
              <a:t>4.02.2017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Genel Sekreterlik Çalıştayı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0E17-498B-DE4E-AB4D-A787BC91D2A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065463"/>
            <a:ext cx="9144000" cy="0"/>
          </a:xfrm>
          <a:prstGeom prst="line">
            <a:avLst/>
          </a:prstGeom>
          <a:ln>
            <a:solidFill>
              <a:srgbClr val="1A2A6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0" y="1124726"/>
            <a:ext cx="9144000" cy="0"/>
          </a:xfrm>
          <a:prstGeom prst="line">
            <a:avLst/>
          </a:prstGeom>
          <a:ln>
            <a:solidFill>
              <a:srgbClr val="EE801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0" y="1192456"/>
            <a:ext cx="9144000" cy="0"/>
          </a:xfrm>
          <a:prstGeom prst="line">
            <a:avLst/>
          </a:prstGeom>
          <a:ln>
            <a:solidFill>
              <a:srgbClr val="C1203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69200" y="114300"/>
            <a:ext cx="1460500" cy="91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18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B0861-C1B3-B347-93DA-DDC54D6553D5}" type="datetime1">
              <a:rPr lang="tr-TR" smtClean="0"/>
              <a:t>4.02.2017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Genel Sekreterlik Çalıştayı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0E17-498B-DE4E-AB4D-A787BC91D2A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4663"/>
            <a:ext cx="9144000" cy="0"/>
          </a:xfrm>
          <a:prstGeom prst="line">
            <a:avLst/>
          </a:prstGeom>
          <a:ln>
            <a:solidFill>
              <a:srgbClr val="1A2A6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0" y="6153926"/>
            <a:ext cx="9144000" cy="0"/>
          </a:xfrm>
          <a:prstGeom prst="line">
            <a:avLst/>
          </a:prstGeom>
          <a:ln>
            <a:solidFill>
              <a:srgbClr val="EE801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0" y="6221656"/>
            <a:ext cx="9144000" cy="0"/>
          </a:xfrm>
          <a:prstGeom prst="line">
            <a:avLst/>
          </a:prstGeom>
          <a:ln>
            <a:solidFill>
              <a:srgbClr val="C1203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69200" y="101600"/>
            <a:ext cx="1460500" cy="91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781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571A8-CA29-D04F-9D2F-A382FC60CC17}" type="datetime1">
              <a:rPr lang="tr-TR" smtClean="0"/>
              <a:t>4.02.2017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Genel Sekreterlik Çalıştayı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0E17-498B-DE4E-AB4D-A787BC91D2A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065463"/>
            <a:ext cx="9144000" cy="0"/>
          </a:xfrm>
          <a:prstGeom prst="line">
            <a:avLst/>
          </a:prstGeom>
          <a:ln>
            <a:solidFill>
              <a:srgbClr val="1A2A6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0" y="1124726"/>
            <a:ext cx="9144000" cy="0"/>
          </a:xfrm>
          <a:prstGeom prst="line">
            <a:avLst/>
          </a:prstGeom>
          <a:ln>
            <a:solidFill>
              <a:srgbClr val="EE801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0" y="1192456"/>
            <a:ext cx="9144000" cy="0"/>
          </a:xfrm>
          <a:prstGeom prst="line">
            <a:avLst/>
          </a:prstGeom>
          <a:ln>
            <a:solidFill>
              <a:srgbClr val="C1203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69200" y="101600"/>
            <a:ext cx="1460500" cy="91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84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2EE1-A741-3644-B696-32E159E5B0A8}" type="datetime1">
              <a:rPr lang="tr-TR" smtClean="0"/>
              <a:t>4.02.2017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Genel Sekreterlik Çalıştayı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0E17-498B-DE4E-AB4D-A787BC91D2A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065463"/>
            <a:ext cx="9144000" cy="0"/>
          </a:xfrm>
          <a:prstGeom prst="line">
            <a:avLst/>
          </a:prstGeom>
          <a:ln>
            <a:solidFill>
              <a:srgbClr val="1A2A6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0" y="1124726"/>
            <a:ext cx="9144000" cy="0"/>
          </a:xfrm>
          <a:prstGeom prst="line">
            <a:avLst/>
          </a:prstGeom>
          <a:ln>
            <a:solidFill>
              <a:srgbClr val="EE801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0" y="1192456"/>
            <a:ext cx="9144000" cy="0"/>
          </a:xfrm>
          <a:prstGeom prst="line">
            <a:avLst/>
          </a:prstGeom>
          <a:ln>
            <a:solidFill>
              <a:srgbClr val="C1203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69200" y="101600"/>
            <a:ext cx="1460500" cy="91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42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1DF8-0910-4546-923C-2018FF20BE57}" type="datetime1">
              <a:rPr lang="tr-TR" smtClean="0"/>
              <a:t>4.02.2017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Genel Sekreterlik Çalıştayı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0E17-498B-DE4E-AB4D-A787BC91D2A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065463"/>
            <a:ext cx="9144000" cy="0"/>
          </a:xfrm>
          <a:prstGeom prst="line">
            <a:avLst/>
          </a:prstGeom>
          <a:ln>
            <a:solidFill>
              <a:srgbClr val="1A2A6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0" y="1124726"/>
            <a:ext cx="9144000" cy="0"/>
          </a:xfrm>
          <a:prstGeom prst="line">
            <a:avLst/>
          </a:prstGeom>
          <a:ln>
            <a:solidFill>
              <a:srgbClr val="EE801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0" y="1192456"/>
            <a:ext cx="9144000" cy="0"/>
          </a:xfrm>
          <a:prstGeom prst="line">
            <a:avLst/>
          </a:prstGeom>
          <a:ln>
            <a:solidFill>
              <a:srgbClr val="C1203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69200" y="101600"/>
            <a:ext cx="1460500" cy="91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46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0706-8BF2-9A4F-8578-55653A2BBB3D}" type="datetime1">
              <a:rPr lang="tr-TR" smtClean="0"/>
              <a:t>4.02.2017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Genel Sekreterlik Çalıştayı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0E17-498B-DE4E-AB4D-A787BC91D2A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 flipV="1">
            <a:off x="8955487" y="0"/>
            <a:ext cx="0" cy="6855884"/>
          </a:xfrm>
          <a:prstGeom prst="line">
            <a:avLst/>
          </a:prstGeom>
          <a:ln>
            <a:solidFill>
              <a:srgbClr val="1A2A6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 flipV="1">
            <a:off x="8993587" y="0"/>
            <a:ext cx="0" cy="6855884"/>
          </a:xfrm>
          <a:prstGeom prst="line">
            <a:avLst/>
          </a:prstGeom>
          <a:ln>
            <a:solidFill>
              <a:srgbClr val="EE801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flipV="1">
            <a:off x="9031687" y="0"/>
            <a:ext cx="0" cy="6855883"/>
          </a:xfrm>
          <a:prstGeom prst="line">
            <a:avLst/>
          </a:prstGeom>
          <a:ln>
            <a:solidFill>
              <a:srgbClr val="C1203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55614" y="114300"/>
            <a:ext cx="1460500" cy="91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060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140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13995-AD6D-E545-8FFB-0873E6C3DE9B}" type="datetime1">
              <a:rPr lang="tr-TR" smtClean="0"/>
              <a:t>4.02.2017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Genel Sekreterlik Çalıştayı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0E17-498B-DE4E-AB4D-A787BC91D2A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7714" y="5602746"/>
            <a:ext cx="1460500" cy="91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04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A8D3C-B86A-E942-92EA-CCA5C0D5AD5C}" type="datetime1">
              <a:rPr lang="tr-TR" smtClean="0"/>
              <a:t>4.02.2017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Genel Sekreterlik Çalıştayı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0E17-498B-DE4E-AB4D-A787BC91D2A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55614" y="114300"/>
            <a:ext cx="1460500" cy="91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78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4627" y="279400"/>
            <a:ext cx="7341873" cy="760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627" y="1409700"/>
            <a:ext cx="8728160" cy="4991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5614" y="6490758"/>
            <a:ext cx="792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Narrow"/>
                <a:cs typeface="Arial Narrow"/>
              </a:defRPr>
            </a:lvl1pPr>
          </a:lstStyle>
          <a:p>
            <a:fld id="{F1426ECF-97AB-FC44-95EE-DD6B6A6D7916}" type="datetime1">
              <a:rPr lang="tr-TR" smtClean="0"/>
              <a:t>4.02.2017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7300" y="6490758"/>
            <a:ext cx="599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Genel Sekreterlik Çalıştayı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8520" y="6490758"/>
            <a:ext cx="6942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Narrow"/>
                <a:cs typeface="Arial Narrow"/>
              </a:defRPr>
            </a:lvl1pPr>
          </a:lstStyle>
          <a:p>
            <a:fld id="{B0620E17-498B-DE4E-AB4D-A787BC91D2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1127" y="6566959"/>
            <a:ext cx="12077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90"/>
                </a:solidFill>
                <a:latin typeface="Arial Narrow"/>
                <a:cs typeface="Arial Narrow"/>
              </a:rPr>
              <a:t>www.gtu.edu.tr</a:t>
            </a:r>
            <a:endParaRPr lang="en-US" sz="1200" dirty="0">
              <a:solidFill>
                <a:srgbClr val="000090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88126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 Narrow"/>
          <a:ea typeface="+mj-ea"/>
          <a:cs typeface="Arial Narrow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 Narrow"/>
          <a:ea typeface="+mn-ea"/>
          <a:cs typeface="Arial Narrow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 Narrow"/>
          <a:ea typeface="+mn-ea"/>
          <a:cs typeface="Arial Narrow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 Narrow"/>
          <a:ea typeface="+mn-ea"/>
          <a:cs typeface="Arial Narrow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 Narrow"/>
          <a:ea typeface="+mn-ea"/>
          <a:cs typeface="Arial Narrow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 Narrow"/>
          <a:ea typeface="+mn-ea"/>
          <a:cs typeface="Arial Narrow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68525"/>
            <a:ext cx="7924800" cy="1679575"/>
          </a:xfrm>
        </p:spPr>
        <p:txBody>
          <a:bodyPr/>
          <a:lstStyle/>
          <a:p>
            <a:r>
              <a:rPr lang="en-US" dirty="0" smtClean="0"/>
              <a:t>Gebze Teknik Üniversitesi Sunum Hazırlama Şablonu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0800" y="4292600"/>
            <a:ext cx="7137400" cy="1466850"/>
          </a:xfrm>
        </p:spPr>
        <p:txBody>
          <a:bodyPr/>
          <a:lstStyle/>
          <a:p>
            <a:r>
              <a:rPr lang="en-US" dirty="0" smtClean="0"/>
              <a:t>Doç. Dr. Mehmet Göktürk</a:t>
            </a:r>
          </a:p>
          <a:p>
            <a:r>
              <a:rPr lang="en-US" dirty="0" smtClean="0"/>
              <a:t>Bilgisayar Mühendisliği Bölümü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430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Dokümanın Amacı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Kurumsal kimliğin oluşumuna katkıda bulunmak</a:t>
            </a:r>
          </a:p>
          <a:p>
            <a:r>
              <a:rPr lang="en-US" dirty="0" smtClean="0"/>
              <a:t>İç ve dış sunumlarda standardizasyonu sağlamak</a:t>
            </a:r>
          </a:p>
          <a:p>
            <a:r>
              <a:rPr lang="en-US" dirty="0" smtClean="0"/>
              <a:t>Optimal kullanım senaryolarına uygunluk</a:t>
            </a:r>
          </a:p>
          <a:p>
            <a:r>
              <a:rPr lang="en-US" dirty="0" smtClean="0"/>
              <a:t>Verimli ve tatmin edici grafik tasarımı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DAE15-0C4A-9243-A998-FED59F87DB60}" type="datetime1">
              <a:rPr lang="tr-TR" smtClean="0"/>
              <a:t>4.02.2017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Genel Sekreterlik Çalıştayı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0E17-498B-DE4E-AB4D-A787BC91D2A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315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Dikkat edilecek hususlar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Şablon MSWord sisteminize yüklenir</a:t>
            </a:r>
          </a:p>
          <a:p>
            <a:r>
              <a:rPr lang="en-US" dirty="0" smtClean="0"/>
              <a:t>Template/şablona göre yeni aç seneçeği tıklanır</a:t>
            </a:r>
          </a:p>
          <a:p>
            <a:r>
              <a:rPr lang="en-US" dirty="0" smtClean="0"/>
              <a:t>Yeni Slayt/ekle seçeneğinde slayt tipi seçilir</a:t>
            </a:r>
          </a:p>
          <a:p>
            <a:r>
              <a:rPr lang="en-US" dirty="0" smtClean="0"/>
              <a:t>Şablon otomatik olarak sunumunuzu hazır eder</a:t>
            </a:r>
          </a:p>
          <a:p>
            <a:r>
              <a:rPr lang="en-US" dirty="0" smtClean="0"/>
              <a:t>Footer sayfa rakamı ve tarihler header footer menüsünden girilir</a:t>
            </a:r>
          </a:p>
          <a:p>
            <a:pPr lvl="1"/>
            <a:r>
              <a:rPr lang="en-US" dirty="0" smtClean="0"/>
              <a:t>Diğer konularda gtu.edu.tr  kurumsal kimlik sayfasını ziyaret ediniz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5AF8-FBFA-904C-996A-85580394FB5B}" type="datetime1">
              <a:rPr lang="tr-TR" smtClean="0"/>
              <a:t>4.02.2017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Genel Sekreterlik Çalıştayı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0E17-498B-DE4E-AB4D-A787BC91D2A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905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5AF8-FBFA-904C-996A-85580394FB5B}" type="datetime1">
              <a:rPr lang="tr-TR" smtClean="0"/>
              <a:t>4.02.2017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Genel Sekreterlik Çalıştayı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0E17-498B-DE4E-AB4D-A787BC91D2A7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89100" y="1841500"/>
            <a:ext cx="2755900" cy="2984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89300" y="2755900"/>
            <a:ext cx="4166314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DİYAGRAM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186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Bozdağ kayak merkezi</a:t>
            </a:r>
            <a:endParaRPr lang="en-US" dirty="0"/>
          </a:p>
        </p:txBody>
      </p:sp>
      <p:pic>
        <p:nvPicPr>
          <p:cNvPr id="8" name="Picture Placeholder 7" descr="bozdag_kayak_merkezinde_kar_keyfi_h2607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Resim ekleme için şablondan resim sayfa düzeni seçilir. Boşluktaki Ikon tıklanınca resim yükleme penceresi açılır. 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70706-8BF2-9A4F-8578-55653A2BBB3D}" type="datetime1">
              <a:rPr lang="tr-TR" smtClean="0"/>
              <a:t>4.02.2017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Genel Sekreterlik Çalıştayı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0E17-498B-DE4E-AB4D-A787BC91D2A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339795"/>
      </p:ext>
    </p:extLst>
  </p:cSld>
  <p:clrMapOvr>
    <a:masterClrMapping/>
  </p:clrMapOvr>
</p:sld>
</file>

<file path=ppt/theme/theme1.xml><?xml version="1.0" encoding="utf-8"?>
<a:theme xmlns:a="http://schemas.openxmlformats.org/drawingml/2006/main" name="GTU-ŞABLON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est-sunum-GTU" id="{578639C5-6840-EB44-BB8C-38A47CB3FC37}" vid="{F2FEAD9A-9D10-6743-913C-E16FF5C7AAF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121</Words>
  <Application>Microsoft Macintosh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 Narrow</vt:lpstr>
      <vt:lpstr>Calibri</vt:lpstr>
      <vt:lpstr>Arial</vt:lpstr>
      <vt:lpstr>GTU-ŞABLON-1</vt:lpstr>
      <vt:lpstr>Gebze Teknik Üniversitesi Sunum Hazırlama Şablonu</vt:lpstr>
      <vt:lpstr>Dokümanın Amacı</vt:lpstr>
      <vt:lpstr>Dikkat edilecek hususlar</vt:lpstr>
      <vt:lpstr>PowerPoint Presentation</vt:lpstr>
      <vt:lpstr>Bozdağ kayak merkezi</vt:lpstr>
    </vt:vector>
  </TitlesOfParts>
  <Company>GYTE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Mehmet Göktürk</dc:creator>
  <cp:lastModifiedBy>Microsoft Office User</cp:lastModifiedBy>
  <cp:revision>6</cp:revision>
  <dcterms:created xsi:type="dcterms:W3CDTF">2015-02-28T16:59:24Z</dcterms:created>
  <dcterms:modified xsi:type="dcterms:W3CDTF">2017-02-04T18:57:06Z</dcterms:modified>
</cp:coreProperties>
</file>