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1" r:id="rId1"/>
  </p:sldMasterIdLst>
  <p:notesMasterIdLst>
    <p:notesMasterId r:id="rId45"/>
  </p:notesMasterIdLst>
  <p:handoutMasterIdLst>
    <p:handoutMasterId r:id="rId46"/>
  </p:handoutMasterIdLst>
  <p:sldIdLst>
    <p:sldId id="1519" r:id="rId2"/>
    <p:sldId id="1525" r:id="rId3"/>
    <p:sldId id="1535" r:id="rId4"/>
    <p:sldId id="1536" r:id="rId5"/>
    <p:sldId id="1542" r:id="rId6"/>
    <p:sldId id="1526" r:id="rId7"/>
    <p:sldId id="1551" r:id="rId8"/>
    <p:sldId id="1548" r:id="rId9"/>
    <p:sldId id="1544" r:id="rId10"/>
    <p:sldId id="1549" r:id="rId11"/>
    <p:sldId id="1550" r:id="rId12"/>
    <p:sldId id="1533" r:id="rId13"/>
    <p:sldId id="1552" r:id="rId14"/>
    <p:sldId id="1553" r:id="rId15"/>
    <p:sldId id="1554" r:id="rId16"/>
    <p:sldId id="1560" r:id="rId17"/>
    <p:sldId id="1523" r:id="rId18"/>
    <p:sldId id="1557" r:id="rId19"/>
    <p:sldId id="1564" r:id="rId20"/>
    <p:sldId id="1568" r:id="rId21"/>
    <p:sldId id="1570" r:id="rId22"/>
    <p:sldId id="1573" r:id="rId23"/>
    <p:sldId id="1593" r:id="rId24"/>
    <p:sldId id="1587" r:id="rId25"/>
    <p:sldId id="1592" r:id="rId26"/>
    <p:sldId id="1594" r:id="rId27"/>
    <p:sldId id="1572" r:id="rId28"/>
    <p:sldId id="1584" r:id="rId29"/>
    <p:sldId id="1580" r:id="rId30"/>
    <p:sldId id="1581" r:id="rId31"/>
    <p:sldId id="1582" r:id="rId32"/>
    <p:sldId id="1583" r:id="rId33"/>
    <p:sldId id="1586" r:id="rId34"/>
    <p:sldId id="1595" r:id="rId35"/>
    <p:sldId id="1603" r:id="rId36"/>
    <p:sldId id="1596" r:id="rId37"/>
    <p:sldId id="1598" r:id="rId38"/>
    <p:sldId id="1597" r:id="rId39"/>
    <p:sldId id="1600" r:id="rId40"/>
    <p:sldId id="1602" r:id="rId41"/>
    <p:sldId id="1590" r:id="rId42"/>
    <p:sldId id="1591" r:id="rId43"/>
    <p:sldId id="1601" r:id="rId4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tem Unlu" initials="MU" lastIdx="1" clrIdx="0"/>
  <p:cmAuthor id="1" name="Numan GÖLÜKCÜ" initials="N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CC"/>
    <a:srgbClr val="FF0D0D"/>
    <a:srgbClr val="10A808"/>
    <a:srgbClr val="000000"/>
    <a:srgbClr val="F8F8F8"/>
    <a:srgbClr val="FF3300"/>
    <a:srgbClr val="FD51E4"/>
    <a:srgbClr val="FC2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29" autoAdjust="0"/>
    <p:restoredTop sz="70791" autoAdjust="0"/>
  </p:normalViewPr>
  <p:slideViewPr>
    <p:cSldViewPr>
      <p:cViewPr varScale="1">
        <p:scale>
          <a:sx n="64" d="100"/>
          <a:sy n="64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22781-C408-4E59-9ADC-E34F45D916C7}" type="doc">
      <dgm:prSet loTypeId="urn:microsoft.com/office/officeart/2005/8/layout/gear1" loCatId="relationship" qsTypeId="urn:microsoft.com/office/officeart/2009/2/quickstyle/3d8" qsCatId="3D" csTypeId="urn:microsoft.com/office/officeart/2005/8/colors/accent1_2" csCatId="accent1" phldr="1"/>
      <dgm:spPr>
        <a:scene3d>
          <a:camera prst="obliqueTopLeft" zoom="82000"/>
          <a:lightRig rig="morning" dir="t">
            <a:rot lat="0" lon="0" rev="20400000"/>
          </a:lightRig>
        </a:scene3d>
      </dgm:spPr>
      <dgm:t>
        <a:bodyPr/>
        <a:lstStyle/>
        <a:p>
          <a:endParaRPr lang="tr-TR"/>
        </a:p>
      </dgm:t>
    </dgm:pt>
    <dgm:pt modelId="{BCBBB75C-8C3D-42AD-A44B-6C59FCF5A2DF}">
      <dgm:prSet phldrT="[Metin]"/>
      <dgm:spPr/>
      <dgm:t>
        <a:bodyPr/>
        <a:lstStyle/>
        <a:p>
          <a:r>
            <a:rPr lang="tr-TR" b="1" dirty="0" smtClean="0">
              <a:effectLst/>
            </a:rPr>
            <a:t>Avrupa Bursları (EF)</a:t>
          </a:r>
          <a:endParaRPr lang="tr-TR" b="1" dirty="0">
            <a:effectLst/>
          </a:endParaRPr>
        </a:p>
      </dgm:t>
    </dgm:pt>
    <dgm:pt modelId="{64FCBA42-C244-44D4-A257-37887C41F04D}" type="parTrans" cxnId="{2F57C594-87C9-4A96-BFED-DCB330D2DFB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A98746-C65D-408C-A509-902D2FAD46BC}" type="sibTrans" cxnId="{2F57C594-87C9-4A96-BFED-DCB330D2DFB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33F67-DB24-42C6-8DC7-F8C294E3B6ED}">
      <dgm:prSet phldrT="[Metin]" custT="1"/>
      <dgm:spPr/>
      <dgm:t>
        <a:bodyPr/>
        <a:lstStyle/>
        <a:p>
          <a:r>
            <a:rPr lang="tr-TR" sz="2400" b="1" dirty="0" smtClean="0">
              <a:effectLst/>
            </a:rPr>
            <a:t>AB Üye/ Asosye Ülkedeki</a:t>
          </a:r>
        </a:p>
        <a:p>
          <a:r>
            <a:rPr lang="tr-TR" sz="2400" b="1" dirty="0" smtClean="0">
              <a:effectLst/>
            </a:rPr>
            <a:t>1 Kurum</a:t>
          </a:r>
          <a:endParaRPr lang="tr-TR" sz="2400" b="1" dirty="0">
            <a:effectLst/>
          </a:endParaRPr>
        </a:p>
      </dgm:t>
    </dgm:pt>
    <dgm:pt modelId="{8C216D8A-3B47-4024-988E-3B708D132273}" type="parTrans" cxnId="{D18541EF-D38C-4501-8F43-3B863410B25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700DC-0B84-4941-83B8-7249380C1F04}" type="sibTrans" cxnId="{D18541EF-D38C-4501-8F43-3B863410B25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07B2E9-6FEF-4972-B9C0-3807D5F91876}">
      <dgm:prSet phldrT="[Metin]" custT="1"/>
      <dgm:spPr/>
      <dgm:t>
        <a:bodyPr/>
        <a:lstStyle/>
        <a:p>
          <a:r>
            <a:rPr lang="tr-TR" sz="2000" b="1" dirty="0" smtClean="0">
              <a:effectLst/>
            </a:rPr>
            <a:t>Dünyadaki</a:t>
          </a:r>
        </a:p>
        <a:p>
          <a:r>
            <a:rPr lang="tr-TR" sz="2000" b="1" dirty="0" smtClean="0">
              <a:effectLst/>
            </a:rPr>
            <a:t>1 Araştırmacı</a:t>
          </a:r>
          <a:endParaRPr lang="tr-TR" sz="2000" b="1" dirty="0">
            <a:effectLst/>
          </a:endParaRPr>
        </a:p>
      </dgm:t>
    </dgm:pt>
    <dgm:pt modelId="{12C2AEC5-61D9-41E6-B0A7-D125287679A6}" type="parTrans" cxnId="{52E674F7-CC2F-49A2-9016-97CCE6F37B94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48521B-5695-479D-B1E6-F32E428B71E5}" type="sibTrans" cxnId="{52E674F7-CC2F-49A2-9016-97CCE6F37B94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79A0E-7DC5-437D-9123-2788BBCC1F80}" type="pres">
      <dgm:prSet presAssocID="{4AE22781-C408-4E59-9ADC-E34F45D916C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4C9B57-E194-4DB7-BFDD-09B4E0AF8CEE}" type="pres">
      <dgm:prSet presAssocID="{BCBBB75C-8C3D-42AD-A44B-6C59FCF5A2DF}" presName="gear1" presStyleLbl="node1" presStyleIdx="0" presStyleCnt="3" custScaleX="86460" custScaleY="9444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B66255-2E4A-4AE7-B02B-459C6F9F48EF}" type="pres">
      <dgm:prSet presAssocID="{BCBBB75C-8C3D-42AD-A44B-6C59FCF5A2DF}" presName="gear1srcNode" presStyleLbl="node1" presStyleIdx="0" presStyleCnt="3"/>
      <dgm:spPr/>
      <dgm:t>
        <a:bodyPr/>
        <a:lstStyle/>
        <a:p>
          <a:endParaRPr lang="tr-TR"/>
        </a:p>
      </dgm:t>
    </dgm:pt>
    <dgm:pt modelId="{4117DDA4-9C35-4477-B7B3-EA5F33BF932B}" type="pres">
      <dgm:prSet presAssocID="{BCBBB75C-8C3D-42AD-A44B-6C59FCF5A2DF}" presName="gear1dstNode" presStyleLbl="node1" presStyleIdx="0" presStyleCnt="3"/>
      <dgm:spPr/>
      <dgm:t>
        <a:bodyPr/>
        <a:lstStyle/>
        <a:p>
          <a:endParaRPr lang="tr-TR"/>
        </a:p>
      </dgm:t>
    </dgm:pt>
    <dgm:pt modelId="{8B52D73B-AAE5-4C9B-B337-1CE4D1A7AB9C}" type="pres">
      <dgm:prSet presAssocID="{75433F67-DB24-42C6-8DC7-F8C294E3B6ED}" presName="gear2" presStyleLbl="node1" presStyleIdx="1" presStyleCnt="3" custScaleX="11281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72BCCA-34B2-42E3-8522-C8B95B05C296}" type="pres">
      <dgm:prSet presAssocID="{75433F67-DB24-42C6-8DC7-F8C294E3B6ED}" presName="gear2srcNode" presStyleLbl="node1" presStyleIdx="1" presStyleCnt="3"/>
      <dgm:spPr/>
      <dgm:t>
        <a:bodyPr/>
        <a:lstStyle/>
        <a:p>
          <a:endParaRPr lang="tr-TR"/>
        </a:p>
      </dgm:t>
    </dgm:pt>
    <dgm:pt modelId="{2AE816FF-092A-4C99-9DAB-AB2A87C6B315}" type="pres">
      <dgm:prSet presAssocID="{75433F67-DB24-42C6-8DC7-F8C294E3B6ED}" presName="gear2dstNode" presStyleLbl="node1" presStyleIdx="1" presStyleCnt="3"/>
      <dgm:spPr/>
      <dgm:t>
        <a:bodyPr/>
        <a:lstStyle/>
        <a:p>
          <a:endParaRPr lang="tr-TR"/>
        </a:p>
      </dgm:t>
    </dgm:pt>
    <dgm:pt modelId="{DC70A4FE-7FEA-4219-B825-8CA142F7320B}" type="pres">
      <dgm:prSet presAssocID="{5107B2E9-6FEF-4972-B9C0-3807D5F91876}" presName="gear3" presStyleLbl="node1" presStyleIdx="2" presStyleCnt="3"/>
      <dgm:spPr/>
      <dgm:t>
        <a:bodyPr/>
        <a:lstStyle/>
        <a:p>
          <a:endParaRPr lang="tr-TR"/>
        </a:p>
      </dgm:t>
    </dgm:pt>
    <dgm:pt modelId="{6AF2BE95-4F8F-4191-B743-A5F1CFFD59C4}" type="pres">
      <dgm:prSet presAssocID="{5107B2E9-6FEF-4972-B9C0-3807D5F918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BB4E8C-083B-45EF-8DEA-EBB253543A56}" type="pres">
      <dgm:prSet presAssocID="{5107B2E9-6FEF-4972-B9C0-3807D5F91876}" presName="gear3srcNode" presStyleLbl="node1" presStyleIdx="2" presStyleCnt="3"/>
      <dgm:spPr/>
      <dgm:t>
        <a:bodyPr/>
        <a:lstStyle/>
        <a:p>
          <a:endParaRPr lang="tr-TR"/>
        </a:p>
      </dgm:t>
    </dgm:pt>
    <dgm:pt modelId="{3C536782-DA8F-4860-90AE-8A7AD950DEF3}" type="pres">
      <dgm:prSet presAssocID="{5107B2E9-6FEF-4972-B9C0-3807D5F91876}" presName="gear3dstNode" presStyleLbl="node1" presStyleIdx="2" presStyleCnt="3"/>
      <dgm:spPr/>
      <dgm:t>
        <a:bodyPr/>
        <a:lstStyle/>
        <a:p>
          <a:endParaRPr lang="tr-TR"/>
        </a:p>
      </dgm:t>
    </dgm:pt>
    <dgm:pt modelId="{AA19ABBD-7DA3-465E-BABE-950F6C05DA2F}" type="pres">
      <dgm:prSet presAssocID="{DCA98746-C65D-408C-A509-902D2FAD46BC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2064B7D6-972E-4AF6-819B-537DF03994BF}" type="pres">
      <dgm:prSet presAssocID="{6FF700DC-0B84-4941-83B8-7249380C1F04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A1E1214E-9D13-413E-A740-E5FB0FCB19EE}" type="pres">
      <dgm:prSet presAssocID="{9C48521B-5695-479D-B1E6-F32E428B71E5}" presName="connector3" presStyleLbl="sibTrans2D1" presStyleIdx="2" presStyleCnt="3" custLinFactNeighborX="-4393" custLinFactNeighborY="-1769"/>
      <dgm:spPr/>
      <dgm:t>
        <a:bodyPr/>
        <a:lstStyle/>
        <a:p>
          <a:endParaRPr lang="tr-TR"/>
        </a:p>
      </dgm:t>
    </dgm:pt>
  </dgm:ptLst>
  <dgm:cxnLst>
    <dgm:cxn modelId="{EB284AC0-5428-4840-A382-4C04B4AF2CF9}" type="presOf" srcId="{75433F67-DB24-42C6-8DC7-F8C294E3B6ED}" destId="{2AE816FF-092A-4C99-9DAB-AB2A87C6B315}" srcOrd="2" destOrd="0" presId="urn:microsoft.com/office/officeart/2005/8/layout/gear1"/>
    <dgm:cxn modelId="{D18541EF-D38C-4501-8F43-3B863410B259}" srcId="{4AE22781-C408-4E59-9ADC-E34F45D916C7}" destId="{75433F67-DB24-42C6-8DC7-F8C294E3B6ED}" srcOrd="1" destOrd="0" parTransId="{8C216D8A-3B47-4024-988E-3B708D132273}" sibTransId="{6FF700DC-0B84-4941-83B8-7249380C1F04}"/>
    <dgm:cxn modelId="{6A7550CA-8800-4825-97DA-79A75FD045F5}" type="presOf" srcId="{5107B2E9-6FEF-4972-B9C0-3807D5F91876}" destId="{6AF2BE95-4F8F-4191-B743-A5F1CFFD59C4}" srcOrd="1" destOrd="0" presId="urn:microsoft.com/office/officeart/2005/8/layout/gear1"/>
    <dgm:cxn modelId="{1DAF04F5-E047-4C48-BBD8-CDB4A483A556}" type="presOf" srcId="{75433F67-DB24-42C6-8DC7-F8C294E3B6ED}" destId="{8B52D73B-AAE5-4C9B-B337-1CE4D1A7AB9C}" srcOrd="0" destOrd="0" presId="urn:microsoft.com/office/officeart/2005/8/layout/gear1"/>
    <dgm:cxn modelId="{52E674F7-CC2F-49A2-9016-97CCE6F37B94}" srcId="{4AE22781-C408-4E59-9ADC-E34F45D916C7}" destId="{5107B2E9-6FEF-4972-B9C0-3807D5F91876}" srcOrd="2" destOrd="0" parTransId="{12C2AEC5-61D9-41E6-B0A7-D125287679A6}" sibTransId="{9C48521B-5695-479D-B1E6-F32E428B71E5}"/>
    <dgm:cxn modelId="{4907E65B-E314-4A83-BEE0-38F8439156F1}" type="presOf" srcId="{6FF700DC-0B84-4941-83B8-7249380C1F04}" destId="{2064B7D6-972E-4AF6-819B-537DF03994BF}" srcOrd="0" destOrd="0" presId="urn:microsoft.com/office/officeart/2005/8/layout/gear1"/>
    <dgm:cxn modelId="{82D5F6BC-FFE1-4D45-BB20-620A4C4275DC}" type="presOf" srcId="{BCBBB75C-8C3D-42AD-A44B-6C59FCF5A2DF}" destId="{45B66255-2E4A-4AE7-B02B-459C6F9F48EF}" srcOrd="1" destOrd="0" presId="urn:microsoft.com/office/officeart/2005/8/layout/gear1"/>
    <dgm:cxn modelId="{905CACA3-62E8-405E-ADDA-E0371AE94D4D}" type="presOf" srcId="{9C48521B-5695-479D-B1E6-F32E428B71E5}" destId="{A1E1214E-9D13-413E-A740-E5FB0FCB19EE}" srcOrd="0" destOrd="0" presId="urn:microsoft.com/office/officeart/2005/8/layout/gear1"/>
    <dgm:cxn modelId="{0DBFBE2E-4C91-4629-AA7C-BC834E6A2548}" type="presOf" srcId="{5107B2E9-6FEF-4972-B9C0-3807D5F91876}" destId="{D2BB4E8C-083B-45EF-8DEA-EBB253543A56}" srcOrd="2" destOrd="0" presId="urn:microsoft.com/office/officeart/2005/8/layout/gear1"/>
    <dgm:cxn modelId="{2F57C594-87C9-4A96-BFED-DCB330D2DFBE}" srcId="{4AE22781-C408-4E59-9ADC-E34F45D916C7}" destId="{BCBBB75C-8C3D-42AD-A44B-6C59FCF5A2DF}" srcOrd="0" destOrd="0" parTransId="{64FCBA42-C244-44D4-A257-37887C41F04D}" sibTransId="{DCA98746-C65D-408C-A509-902D2FAD46BC}"/>
    <dgm:cxn modelId="{FD146BA4-DA89-479E-81F9-9189253E4656}" type="presOf" srcId="{5107B2E9-6FEF-4972-B9C0-3807D5F91876}" destId="{DC70A4FE-7FEA-4219-B825-8CA142F7320B}" srcOrd="0" destOrd="0" presId="urn:microsoft.com/office/officeart/2005/8/layout/gear1"/>
    <dgm:cxn modelId="{C6835969-94D6-48C1-9B48-6E296DCF3238}" type="presOf" srcId="{BCBBB75C-8C3D-42AD-A44B-6C59FCF5A2DF}" destId="{4117DDA4-9C35-4477-B7B3-EA5F33BF932B}" srcOrd="2" destOrd="0" presId="urn:microsoft.com/office/officeart/2005/8/layout/gear1"/>
    <dgm:cxn modelId="{E28461D8-DB86-4CF5-9F2A-12572A3FA1D2}" type="presOf" srcId="{BCBBB75C-8C3D-42AD-A44B-6C59FCF5A2DF}" destId="{934C9B57-E194-4DB7-BFDD-09B4E0AF8CEE}" srcOrd="0" destOrd="0" presId="urn:microsoft.com/office/officeart/2005/8/layout/gear1"/>
    <dgm:cxn modelId="{8C99054E-F7CB-4650-BAE5-515B9A65072F}" type="presOf" srcId="{75433F67-DB24-42C6-8DC7-F8C294E3B6ED}" destId="{F172BCCA-34B2-42E3-8522-C8B95B05C296}" srcOrd="1" destOrd="0" presId="urn:microsoft.com/office/officeart/2005/8/layout/gear1"/>
    <dgm:cxn modelId="{0A6B1D2C-F841-4DD0-97B1-B14E5819A570}" type="presOf" srcId="{DCA98746-C65D-408C-A509-902D2FAD46BC}" destId="{AA19ABBD-7DA3-465E-BABE-950F6C05DA2F}" srcOrd="0" destOrd="0" presId="urn:microsoft.com/office/officeart/2005/8/layout/gear1"/>
    <dgm:cxn modelId="{A2C27A9D-6DFB-44D1-A370-7419D65026FB}" type="presOf" srcId="{4AE22781-C408-4E59-9ADC-E34F45D916C7}" destId="{98C79A0E-7DC5-437D-9123-2788BBCC1F80}" srcOrd="0" destOrd="0" presId="urn:microsoft.com/office/officeart/2005/8/layout/gear1"/>
    <dgm:cxn modelId="{F4613A2D-2E55-4136-BBED-199F2A769DD4}" type="presOf" srcId="{5107B2E9-6FEF-4972-B9C0-3807D5F91876}" destId="{3C536782-DA8F-4860-90AE-8A7AD950DEF3}" srcOrd="3" destOrd="0" presId="urn:microsoft.com/office/officeart/2005/8/layout/gear1"/>
    <dgm:cxn modelId="{07E97ECF-8CBD-4E9A-8585-600A812024AA}" type="presParOf" srcId="{98C79A0E-7DC5-437D-9123-2788BBCC1F80}" destId="{934C9B57-E194-4DB7-BFDD-09B4E0AF8CEE}" srcOrd="0" destOrd="0" presId="urn:microsoft.com/office/officeart/2005/8/layout/gear1"/>
    <dgm:cxn modelId="{448CDDF7-42F1-481F-B584-88944DB2B764}" type="presParOf" srcId="{98C79A0E-7DC5-437D-9123-2788BBCC1F80}" destId="{45B66255-2E4A-4AE7-B02B-459C6F9F48EF}" srcOrd="1" destOrd="0" presId="urn:microsoft.com/office/officeart/2005/8/layout/gear1"/>
    <dgm:cxn modelId="{9B1073B1-5E7E-4A2D-A77C-A3B3A69E9763}" type="presParOf" srcId="{98C79A0E-7DC5-437D-9123-2788BBCC1F80}" destId="{4117DDA4-9C35-4477-B7B3-EA5F33BF932B}" srcOrd="2" destOrd="0" presId="urn:microsoft.com/office/officeart/2005/8/layout/gear1"/>
    <dgm:cxn modelId="{95948E25-1FA4-4139-8619-1C7B29AB8BC7}" type="presParOf" srcId="{98C79A0E-7DC5-437D-9123-2788BBCC1F80}" destId="{8B52D73B-AAE5-4C9B-B337-1CE4D1A7AB9C}" srcOrd="3" destOrd="0" presId="urn:microsoft.com/office/officeart/2005/8/layout/gear1"/>
    <dgm:cxn modelId="{0C948DAA-E412-4E50-AE5A-EBC885E699AD}" type="presParOf" srcId="{98C79A0E-7DC5-437D-9123-2788BBCC1F80}" destId="{F172BCCA-34B2-42E3-8522-C8B95B05C296}" srcOrd="4" destOrd="0" presId="urn:microsoft.com/office/officeart/2005/8/layout/gear1"/>
    <dgm:cxn modelId="{7D3351C4-6D12-408C-B6A1-DF9C40284769}" type="presParOf" srcId="{98C79A0E-7DC5-437D-9123-2788BBCC1F80}" destId="{2AE816FF-092A-4C99-9DAB-AB2A87C6B315}" srcOrd="5" destOrd="0" presId="urn:microsoft.com/office/officeart/2005/8/layout/gear1"/>
    <dgm:cxn modelId="{ACFB0E2A-81AD-4896-BF48-D49668848200}" type="presParOf" srcId="{98C79A0E-7DC5-437D-9123-2788BBCC1F80}" destId="{DC70A4FE-7FEA-4219-B825-8CA142F7320B}" srcOrd="6" destOrd="0" presId="urn:microsoft.com/office/officeart/2005/8/layout/gear1"/>
    <dgm:cxn modelId="{9813B620-5084-4E07-B4C0-1A8906BB46A8}" type="presParOf" srcId="{98C79A0E-7DC5-437D-9123-2788BBCC1F80}" destId="{6AF2BE95-4F8F-4191-B743-A5F1CFFD59C4}" srcOrd="7" destOrd="0" presId="urn:microsoft.com/office/officeart/2005/8/layout/gear1"/>
    <dgm:cxn modelId="{46B7DE85-1919-42AA-8605-3A39AD146EF7}" type="presParOf" srcId="{98C79A0E-7DC5-437D-9123-2788BBCC1F80}" destId="{D2BB4E8C-083B-45EF-8DEA-EBB253543A56}" srcOrd="8" destOrd="0" presId="urn:microsoft.com/office/officeart/2005/8/layout/gear1"/>
    <dgm:cxn modelId="{80CB4E66-6A86-41B8-A912-443AD244C48E}" type="presParOf" srcId="{98C79A0E-7DC5-437D-9123-2788BBCC1F80}" destId="{3C536782-DA8F-4860-90AE-8A7AD950DEF3}" srcOrd="9" destOrd="0" presId="urn:microsoft.com/office/officeart/2005/8/layout/gear1"/>
    <dgm:cxn modelId="{BCA819EB-221B-4D62-9FC3-26BEB9303A80}" type="presParOf" srcId="{98C79A0E-7DC5-437D-9123-2788BBCC1F80}" destId="{AA19ABBD-7DA3-465E-BABE-950F6C05DA2F}" srcOrd="10" destOrd="0" presId="urn:microsoft.com/office/officeart/2005/8/layout/gear1"/>
    <dgm:cxn modelId="{9A363551-3669-449E-9A23-64D8273201C2}" type="presParOf" srcId="{98C79A0E-7DC5-437D-9123-2788BBCC1F80}" destId="{2064B7D6-972E-4AF6-819B-537DF03994BF}" srcOrd="11" destOrd="0" presId="urn:microsoft.com/office/officeart/2005/8/layout/gear1"/>
    <dgm:cxn modelId="{90FB59D7-EEB3-48B2-A829-21713AB99ED5}" type="presParOf" srcId="{98C79A0E-7DC5-437D-9123-2788BBCC1F80}" destId="{A1E1214E-9D13-413E-A740-E5FB0FCB19E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E4F17-E49F-4BFF-96C0-E083A378FFD7}" type="doc">
      <dgm:prSet loTypeId="urn:microsoft.com/office/officeart/2005/8/layout/gear1" loCatId="relationship" qsTypeId="urn:microsoft.com/office/officeart/2009/2/quickstyle/3d8" qsCatId="3D" csTypeId="urn:microsoft.com/office/officeart/2005/8/colors/accent1_2" csCatId="accent1" phldr="1"/>
      <dgm:spPr>
        <a:scene3d>
          <a:camera prst="obliqueTopLeft" zoom="82000"/>
          <a:lightRig rig="morning" dir="t">
            <a:rot lat="0" lon="0" rev="20400000"/>
          </a:lightRig>
        </a:scene3d>
      </dgm:spPr>
      <dgm:t>
        <a:bodyPr/>
        <a:lstStyle/>
        <a:p>
          <a:endParaRPr lang="tr-TR"/>
        </a:p>
      </dgm:t>
    </dgm:pt>
    <dgm:pt modelId="{E762E27B-EE42-4865-A4AF-D55ADA026981}">
      <dgm:prSet phldrT="[Metin]" custT="1"/>
      <dgm:spPr/>
      <dgm:t>
        <a:bodyPr/>
        <a:lstStyle/>
        <a:p>
          <a:r>
            <a:rPr lang="tr-TR" sz="2800" b="1" dirty="0" smtClean="0"/>
            <a:t>Üçüncü Ülkelerden </a:t>
          </a:r>
        </a:p>
        <a:p>
          <a:r>
            <a:rPr lang="tr-TR" sz="2800" b="1" dirty="0" smtClean="0"/>
            <a:t>1 Kurum</a:t>
          </a:r>
          <a:endParaRPr lang="tr-TR" sz="2800" b="1" dirty="0"/>
        </a:p>
      </dgm:t>
    </dgm:pt>
    <dgm:pt modelId="{2693D15D-1E3D-4F91-B921-14C51F7D7222}" type="parTrans" cxnId="{44B58584-D2B8-49CC-A98E-BF2429827B6E}">
      <dgm:prSet/>
      <dgm:spPr/>
      <dgm:t>
        <a:bodyPr/>
        <a:lstStyle/>
        <a:p>
          <a:endParaRPr lang="tr-TR"/>
        </a:p>
      </dgm:t>
    </dgm:pt>
    <dgm:pt modelId="{1DEB979D-8247-428A-B58A-50112A8E006D}" type="sibTrans" cxnId="{44B58584-D2B8-49CC-A98E-BF2429827B6E}">
      <dgm:prSet/>
      <dgm:spPr/>
      <dgm:t>
        <a:bodyPr/>
        <a:lstStyle/>
        <a:p>
          <a:endParaRPr lang="tr-TR"/>
        </a:p>
      </dgm:t>
    </dgm:pt>
    <dgm:pt modelId="{E83092C8-5DBB-48B2-9BFD-F1F15ED42410}">
      <dgm:prSet phldrT="[Metin]" custT="1"/>
      <dgm:spPr/>
      <dgm:t>
        <a:bodyPr/>
        <a:lstStyle/>
        <a:p>
          <a:r>
            <a:rPr lang="tr-TR" sz="1800" b="1" dirty="0" smtClean="0"/>
            <a:t>1 Araştırmacı</a:t>
          </a:r>
          <a:endParaRPr lang="tr-TR" sz="1800" b="1" dirty="0"/>
        </a:p>
      </dgm:t>
    </dgm:pt>
    <dgm:pt modelId="{65D68B34-3F94-42EB-979F-04371B484D78}" type="parTrans" cxnId="{3C737C38-93C5-4A02-B762-495B74F7712D}">
      <dgm:prSet/>
      <dgm:spPr/>
      <dgm:t>
        <a:bodyPr/>
        <a:lstStyle/>
        <a:p>
          <a:endParaRPr lang="tr-TR"/>
        </a:p>
      </dgm:t>
    </dgm:pt>
    <dgm:pt modelId="{F6305719-6399-414A-82CA-B92D0785A738}" type="sibTrans" cxnId="{3C737C38-93C5-4A02-B762-495B74F7712D}">
      <dgm:prSet/>
      <dgm:spPr/>
      <dgm:t>
        <a:bodyPr/>
        <a:lstStyle/>
        <a:p>
          <a:endParaRPr lang="tr-TR"/>
        </a:p>
      </dgm:t>
    </dgm:pt>
    <dgm:pt modelId="{699D4AC7-3571-45B6-8ADA-F95A2242D410}">
      <dgm:prSet phldrT="[Metin]"/>
      <dgm:spPr/>
      <dgm:t>
        <a:bodyPr/>
        <a:lstStyle/>
        <a:p>
          <a:r>
            <a:rPr lang="tr-TR" b="1" dirty="0" smtClean="0">
              <a:effectLst/>
            </a:rPr>
            <a:t>AB Üye/ Asosye Ülkedeki</a:t>
          </a:r>
        </a:p>
        <a:p>
          <a:r>
            <a:rPr lang="tr-TR" b="1" dirty="0" smtClean="0">
              <a:effectLst/>
            </a:rPr>
            <a:t>1 Kurum</a:t>
          </a:r>
          <a:endParaRPr lang="tr-TR" dirty="0"/>
        </a:p>
      </dgm:t>
    </dgm:pt>
    <dgm:pt modelId="{84686E6E-8D3B-4615-A31F-758DE376A21E}" type="parTrans" cxnId="{03B5600E-1C11-4261-980E-F7AE4EA6972F}">
      <dgm:prSet/>
      <dgm:spPr/>
      <dgm:t>
        <a:bodyPr/>
        <a:lstStyle/>
        <a:p>
          <a:endParaRPr lang="tr-TR"/>
        </a:p>
      </dgm:t>
    </dgm:pt>
    <dgm:pt modelId="{73D9707F-0CFE-4C93-8438-DA6678964806}" type="sibTrans" cxnId="{03B5600E-1C11-4261-980E-F7AE4EA6972F}">
      <dgm:prSet/>
      <dgm:spPr/>
      <dgm:t>
        <a:bodyPr/>
        <a:lstStyle/>
        <a:p>
          <a:endParaRPr lang="tr-TR"/>
        </a:p>
      </dgm:t>
    </dgm:pt>
    <dgm:pt modelId="{44BC508E-5703-4FA8-9811-03B09C74BD66}">
      <dgm:prSet phldrT="[Metin]"/>
      <dgm:spPr/>
      <dgm:t>
        <a:bodyPr/>
        <a:lstStyle/>
        <a:p>
          <a:endParaRPr lang="tr-TR"/>
        </a:p>
      </dgm:t>
    </dgm:pt>
    <dgm:pt modelId="{5A2D8EB1-FD1B-4DB9-BC81-6F39F25ECA11}" type="parTrans" cxnId="{F2562CD9-2891-430A-9518-7F5079C1D563}">
      <dgm:prSet/>
      <dgm:spPr/>
      <dgm:t>
        <a:bodyPr/>
        <a:lstStyle/>
        <a:p>
          <a:endParaRPr lang="tr-TR"/>
        </a:p>
      </dgm:t>
    </dgm:pt>
    <dgm:pt modelId="{3CFFEB12-C940-44BB-B9AD-3902C4D40A3A}" type="sibTrans" cxnId="{F2562CD9-2891-430A-9518-7F5079C1D563}">
      <dgm:prSet/>
      <dgm:spPr/>
      <dgm:t>
        <a:bodyPr/>
        <a:lstStyle/>
        <a:p>
          <a:endParaRPr lang="tr-TR"/>
        </a:p>
      </dgm:t>
    </dgm:pt>
    <dgm:pt modelId="{BA17B957-E537-4C60-8B73-0789B08321A4}">
      <dgm:prSet phldrT="[Metin]" phldr="1"/>
      <dgm:spPr/>
      <dgm:t>
        <a:bodyPr/>
        <a:lstStyle/>
        <a:p>
          <a:endParaRPr lang="tr-TR" dirty="0"/>
        </a:p>
      </dgm:t>
    </dgm:pt>
    <dgm:pt modelId="{FB5ED28E-36B6-4CCF-A3A7-AD483D4100C2}" type="sibTrans" cxnId="{4D5991FB-CC83-4769-8082-58FF4333D095}">
      <dgm:prSet/>
      <dgm:spPr/>
      <dgm:t>
        <a:bodyPr/>
        <a:lstStyle/>
        <a:p>
          <a:endParaRPr lang="tr-TR"/>
        </a:p>
      </dgm:t>
    </dgm:pt>
    <dgm:pt modelId="{22A3686D-76EE-4237-8003-E707973AB620}" type="parTrans" cxnId="{4D5991FB-CC83-4769-8082-58FF4333D095}">
      <dgm:prSet/>
      <dgm:spPr/>
      <dgm:t>
        <a:bodyPr/>
        <a:lstStyle/>
        <a:p>
          <a:endParaRPr lang="tr-TR"/>
        </a:p>
      </dgm:t>
    </dgm:pt>
    <dgm:pt modelId="{759F3931-F539-4E42-A2C2-E4F3F4070CD7}" type="pres">
      <dgm:prSet presAssocID="{EADE4F17-E49F-4BFF-96C0-E083A378FFD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AF6A251-0F23-49E7-9EC3-8960AF1CF67E}" type="pres">
      <dgm:prSet presAssocID="{E762E27B-EE42-4865-A4AF-D55ADA02698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4FB8B7-F42E-43F3-A52D-64F77D51B9D7}" type="pres">
      <dgm:prSet presAssocID="{E762E27B-EE42-4865-A4AF-D55ADA026981}" presName="gear1srcNode" presStyleLbl="node1" presStyleIdx="0" presStyleCnt="3"/>
      <dgm:spPr/>
      <dgm:t>
        <a:bodyPr/>
        <a:lstStyle/>
        <a:p>
          <a:endParaRPr lang="tr-TR"/>
        </a:p>
      </dgm:t>
    </dgm:pt>
    <dgm:pt modelId="{8761171A-EB5A-4B6F-B818-7AEEEF7D9AD1}" type="pres">
      <dgm:prSet presAssocID="{E762E27B-EE42-4865-A4AF-D55ADA026981}" presName="gear1dstNode" presStyleLbl="node1" presStyleIdx="0" presStyleCnt="3"/>
      <dgm:spPr/>
      <dgm:t>
        <a:bodyPr/>
        <a:lstStyle/>
        <a:p>
          <a:endParaRPr lang="tr-TR"/>
        </a:p>
      </dgm:t>
    </dgm:pt>
    <dgm:pt modelId="{F4AAFE31-9B21-42D9-B8A5-53BB9A64E137}" type="pres">
      <dgm:prSet presAssocID="{E83092C8-5DBB-48B2-9BFD-F1F15ED42410}" presName="gear2" presStyleLbl="node1" presStyleIdx="1" presStyleCnt="3" custLinFactNeighborX="2087" custLinFactNeighborY="17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CF30D6-8ACD-4850-93F7-746F74D43819}" type="pres">
      <dgm:prSet presAssocID="{E83092C8-5DBB-48B2-9BFD-F1F15ED42410}" presName="gear2srcNode" presStyleLbl="node1" presStyleIdx="1" presStyleCnt="3"/>
      <dgm:spPr/>
      <dgm:t>
        <a:bodyPr/>
        <a:lstStyle/>
        <a:p>
          <a:endParaRPr lang="tr-TR"/>
        </a:p>
      </dgm:t>
    </dgm:pt>
    <dgm:pt modelId="{800EF44E-A1A0-4809-8629-2F0E2FD0EF8E}" type="pres">
      <dgm:prSet presAssocID="{E83092C8-5DBB-48B2-9BFD-F1F15ED42410}" presName="gear2dstNode" presStyleLbl="node1" presStyleIdx="1" presStyleCnt="3"/>
      <dgm:spPr/>
      <dgm:t>
        <a:bodyPr/>
        <a:lstStyle/>
        <a:p>
          <a:endParaRPr lang="tr-TR"/>
        </a:p>
      </dgm:t>
    </dgm:pt>
    <dgm:pt modelId="{5C1655A9-34C4-4A75-9358-81D65916444F}" type="pres">
      <dgm:prSet presAssocID="{699D4AC7-3571-45B6-8ADA-F95A2242D410}" presName="gear3" presStyleLbl="node1" presStyleIdx="2" presStyleCnt="3"/>
      <dgm:spPr/>
      <dgm:t>
        <a:bodyPr/>
        <a:lstStyle/>
        <a:p>
          <a:endParaRPr lang="tr-TR"/>
        </a:p>
      </dgm:t>
    </dgm:pt>
    <dgm:pt modelId="{9B1B3A34-55DB-41D1-900B-A7C8018B7ACC}" type="pres">
      <dgm:prSet presAssocID="{699D4AC7-3571-45B6-8ADA-F95A2242D41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6C9727-F6A4-4840-A71F-7C14C6902351}" type="pres">
      <dgm:prSet presAssocID="{699D4AC7-3571-45B6-8ADA-F95A2242D410}" presName="gear3srcNode" presStyleLbl="node1" presStyleIdx="2" presStyleCnt="3"/>
      <dgm:spPr/>
      <dgm:t>
        <a:bodyPr/>
        <a:lstStyle/>
        <a:p>
          <a:endParaRPr lang="tr-TR"/>
        </a:p>
      </dgm:t>
    </dgm:pt>
    <dgm:pt modelId="{7C086582-A5C0-4532-A8AF-358E554BC7C8}" type="pres">
      <dgm:prSet presAssocID="{699D4AC7-3571-45B6-8ADA-F95A2242D410}" presName="gear3dstNode" presStyleLbl="node1" presStyleIdx="2" presStyleCnt="3"/>
      <dgm:spPr/>
      <dgm:t>
        <a:bodyPr/>
        <a:lstStyle/>
        <a:p>
          <a:endParaRPr lang="tr-TR"/>
        </a:p>
      </dgm:t>
    </dgm:pt>
    <dgm:pt modelId="{433B8920-86D4-4CC4-B3DC-DC289A0791F4}" type="pres">
      <dgm:prSet presAssocID="{1DEB979D-8247-428A-B58A-50112A8E006D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946432EC-CB38-4CEF-84F9-9DFC91A62936}" type="pres">
      <dgm:prSet presAssocID="{F6305719-6399-414A-82CA-B92D0785A738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C456CA15-1425-43CE-8BD3-8683599152BB}" type="pres">
      <dgm:prSet presAssocID="{73D9707F-0CFE-4C93-8438-DA6678964806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4D5991FB-CC83-4769-8082-58FF4333D095}" srcId="{EADE4F17-E49F-4BFF-96C0-E083A378FFD7}" destId="{BA17B957-E537-4C60-8B73-0789B08321A4}" srcOrd="3" destOrd="0" parTransId="{22A3686D-76EE-4237-8003-E707973AB620}" sibTransId="{FB5ED28E-36B6-4CCF-A3A7-AD483D4100C2}"/>
    <dgm:cxn modelId="{531E21B6-F0A2-4758-BFA1-4A547AEE5588}" type="presOf" srcId="{699D4AC7-3571-45B6-8ADA-F95A2242D410}" destId="{296C9727-F6A4-4840-A71F-7C14C6902351}" srcOrd="2" destOrd="0" presId="urn:microsoft.com/office/officeart/2005/8/layout/gear1"/>
    <dgm:cxn modelId="{3C737C38-93C5-4A02-B762-495B74F7712D}" srcId="{EADE4F17-E49F-4BFF-96C0-E083A378FFD7}" destId="{E83092C8-5DBB-48B2-9BFD-F1F15ED42410}" srcOrd="1" destOrd="0" parTransId="{65D68B34-3F94-42EB-979F-04371B484D78}" sibTransId="{F6305719-6399-414A-82CA-B92D0785A738}"/>
    <dgm:cxn modelId="{44B58584-D2B8-49CC-A98E-BF2429827B6E}" srcId="{EADE4F17-E49F-4BFF-96C0-E083A378FFD7}" destId="{E762E27B-EE42-4865-A4AF-D55ADA026981}" srcOrd="0" destOrd="0" parTransId="{2693D15D-1E3D-4F91-B921-14C51F7D7222}" sibTransId="{1DEB979D-8247-428A-B58A-50112A8E006D}"/>
    <dgm:cxn modelId="{99BE4835-AC79-447A-96BA-F547D66E0510}" type="presOf" srcId="{E83092C8-5DBB-48B2-9BFD-F1F15ED42410}" destId="{44CF30D6-8ACD-4850-93F7-746F74D43819}" srcOrd="1" destOrd="0" presId="urn:microsoft.com/office/officeart/2005/8/layout/gear1"/>
    <dgm:cxn modelId="{03B5600E-1C11-4261-980E-F7AE4EA6972F}" srcId="{EADE4F17-E49F-4BFF-96C0-E083A378FFD7}" destId="{699D4AC7-3571-45B6-8ADA-F95A2242D410}" srcOrd="2" destOrd="0" parTransId="{84686E6E-8D3B-4615-A31F-758DE376A21E}" sibTransId="{73D9707F-0CFE-4C93-8438-DA6678964806}"/>
    <dgm:cxn modelId="{DCE3878D-5EB1-48A2-936D-F671DA7CFC27}" type="presOf" srcId="{E762E27B-EE42-4865-A4AF-D55ADA026981}" destId="{8761171A-EB5A-4B6F-B818-7AEEEF7D9AD1}" srcOrd="2" destOrd="0" presId="urn:microsoft.com/office/officeart/2005/8/layout/gear1"/>
    <dgm:cxn modelId="{1F56C45A-03A1-49F0-8E22-8B8D495C8721}" type="presOf" srcId="{699D4AC7-3571-45B6-8ADA-F95A2242D410}" destId="{5C1655A9-34C4-4A75-9358-81D65916444F}" srcOrd="0" destOrd="0" presId="urn:microsoft.com/office/officeart/2005/8/layout/gear1"/>
    <dgm:cxn modelId="{65E95ECD-DDFA-4BFA-9665-D5C042173A4F}" type="presOf" srcId="{E83092C8-5DBB-48B2-9BFD-F1F15ED42410}" destId="{800EF44E-A1A0-4809-8629-2F0E2FD0EF8E}" srcOrd="2" destOrd="0" presId="urn:microsoft.com/office/officeart/2005/8/layout/gear1"/>
    <dgm:cxn modelId="{B6549BC7-7081-48BF-8285-0F155BC3C69A}" type="presOf" srcId="{1DEB979D-8247-428A-B58A-50112A8E006D}" destId="{433B8920-86D4-4CC4-B3DC-DC289A0791F4}" srcOrd="0" destOrd="0" presId="urn:microsoft.com/office/officeart/2005/8/layout/gear1"/>
    <dgm:cxn modelId="{A02681C6-C4E8-4294-BC3F-00C23E31103F}" type="presOf" srcId="{E762E27B-EE42-4865-A4AF-D55ADA026981}" destId="{DAF6A251-0F23-49E7-9EC3-8960AF1CF67E}" srcOrd="0" destOrd="0" presId="urn:microsoft.com/office/officeart/2005/8/layout/gear1"/>
    <dgm:cxn modelId="{4F6F383C-318E-4C49-AE08-2D87F61195B7}" type="presOf" srcId="{E762E27B-EE42-4865-A4AF-D55ADA026981}" destId="{F54FB8B7-F42E-43F3-A52D-64F77D51B9D7}" srcOrd="1" destOrd="0" presId="urn:microsoft.com/office/officeart/2005/8/layout/gear1"/>
    <dgm:cxn modelId="{3902C688-55AB-469C-8A1D-479784BD400B}" type="presOf" srcId="{699D4AC7-3571-45B6-8ADA-F95A2242D410}" destId="{7C086582-A5C0-4532-A8AF-358E554BC7C8}" srcOrd="3" destOrd="0" presId="urn:microsoft.com/office/officeart/2005/8/layout/gear1"/>
    <dgm:cxn modelId="{558CE459-658B-40EA-8B3F-94D404C02CC4}" type="presOf" srcId="{E83092C8-5DBB-48B2-9BFD-F1F15ED42410}" destId="{F4AAFE31-9B21-42D9-B8A5-53BB9A64E137}" srcOrd="0" destOrd="0" presId="urn:microsoft.com/office/officeart/2005/8/layout/gear1"/>
    <dgm:cxn modelId="{DA967AD5-5265-48BA-B276-8C93C2BE37C8}" type="presOf" srcId="{73D9707F-0CFE-4C93-8438-DA6678964806}" destId="{C456CA15-1425-43CE-8BD3-8683599152BB}" srcOrd="0" destOrd="0" presId="urn:microsoft.com/office/officeart/2005/8/layout/gear1"/>
    <dgm:cxn modelId="{0E78B2BE-48E9-4EFC-8C3A-FE1E37162DF5}" type="presOf" srcId="{699D4AC7-3571-45B6-8ADA-F95A2242D410}" destId="{9B1B3A34-55DB-41D1-900B-A7C8018B7ACC}" srcOrd="1" destOrd="0" presId="urn:microsoft.com/office/officeart/2005/8/layout/gear1"/>
    <dgm:cxn modelId="{0EEF2A30-67EE-409F-AA12-3C8054C401F9}" type="presOf" srcId="{F6305719-6399-414A-82CA-B92D0785A738}" destId="{946432EC-CB38-4CEF-84F9-9DFC91A62936}" srcOrd="0" destOrd="0" presId="urn:microsoft.com/office/officeart/2005/8/layout/gear1"/>
    <dgm:cxn modelId="{321311E0-81A8-4B7A-984A-3D362A28E62E}" type="presOf" srcId="{EADE4F17-E49F-4BFF-96C0-E083A378FFD7}" destId="{759F3931-F539-4E42-A2C2-E4F3F4070CD7}" srcOrd="0" destOrd="0" presId="urn:microsoft.com/office/officeart/2005/8/layout/gear1"/>
    <dgm:cxn modelId="{F2562CD9-2891-430A-9518-7F5079C1D563}" srcId="{EADE4F17-E49F-4BFF-96C0-E083A378FFD7}" destId="{44BC508E-5703-4FA8-9811-03B09C74BD66}" srcOrd="4" destOrd="0" parTransId="{5A2D8EB1-FD1B-4DB9-BC81-6F39F25ECA11}" sibTransId="{3CFFEB12-C940-44BB-B9AD-3902C4D40A3A}"/>
    <dgm:cxn modelId="{F2F14B0E-3721-4C27-A0C6-E45C9309AA78}" type="presParOf" srcId="{759F3931-F539-4E42-A2C2-E4F3F4070CD7}" destId="{DAF6A251-0F23-49E7-9EC3-8960AF1CF67E}" srcOrd="0" destOrd="0" presId="urn:microsoft.com/office/officeart/2005/8/layout/gear1"/>
    <dgm:cxn modelId="{0930359D-8E86-439F-AC3C-924A31269E28}" type="presParOf" srcId="{759F3931-F539-4E42-A2C2-E4F3F4070CD7}" destId="{F54FB8B7-F42E-43F3-A52D-64F77D51B9D7}" srcOrd="1" destOrd="0" presId="urn:microsoft.com/office/officeart/2005/8/layout/gear1"/>
    <dgm:cxn modelId="{8F6C07DA-EE4D-4E8D-BD26-0592121A576C}" type="presParOf" srcId="{759F3931-F539-4E42-A2C2-E4F3F4070CD7}" destId="{8761171A-EB5A-4B6F-B818-7AEEEF7D9AD1}" srcOrd="2" destOrd="0" presId="urn:microsoft.com/office/officeart/2005/8/layout/gear1"/>
    <dgm:cxn modelId="{C14D5BE3-F0AD-4C72-98C1-C242EAA8907D}" type="presParOf" srcId="{759F3931-F539-4E42-A2C2-E4F3F4070CD7}" destId="{F4AAFE31-9B21-42D9-B8A5-53BB9A64E137}" srcOrd="3" destOrd="0" presId="urn:microsoft.com/office/officeart/2005/8/layout/gear1"/>
    <dgm:cxn modelId="{CB283560-4ED6-455D-83F3-8D0F351506C8}" type="presParOf" srcId="{759F3931-F539-4E42-A2C2-E4F3F4070CD7}" destId="{44CF30D6-8ACD-4850-93F7-746F74D43819}" srcOrd="4" destOrd="0" presId="urn:microsoft.com/office/officeart/2005/8/layout/gear1"/>
    <dgm:cxn modelId="{C58DBB4B-D001-4FE8-BDD6-9EFA4FEEAA51}" type="presParOf" srcId="{759F3931-F539-4E42-A2C2-E4F3F4070CD7}" destId="{800EF44E-A1A0-4809-8629-2F0E2FD0EF8E}" srcOrd="5" destOrd="0" presId="urn:microsoft.com/office/officeart/2005/8/layout/gear1"/>
    <dgm:cxn modelId="{65331941-3B18-4286-9088-91341D597CB1}" type="presParOf" srcId="{759F3931-F539-4E42-A2C2-E4F3F4070CD7}" destId="{5C1655A9-34C4-4A75-9358-81D65916444F}" srcOrd="6" destOrd="0" presId="urn:microsoft.com/office/officeart/2005/8/layout/gear1"/>
    <dgm:cxn modelId="{F2A4D39F-149B-49F9-B6A2-588EC57247C6}" type="presParOf" srcId="{759F3931-F539-4E42-A2C2-E4F3F4070CD7}" destId="{9B1B3A34-55DB-41D1-900B-A7C8018B7ACC}" srcOrd="7" destOrd="0" presId="urn:microsoft.com/office/officeart/2005/8/layout/gear1"/>
    <dgm:cxn modelId="{E86E45D9-E7C4-482F-B8E6-8391E89C4392}" type="presParOf" srcId="{759F3931-F539-4E42-A2C2-E4F3F4070CD7}" destId="{296C9727-F6A4-4840-A71F-7C14C6902351}" srcOrd="8" destOrd="0" presId="urn:microsoft.com/office/officeart/2005/8/layout/gear1"/>
    <dgm:cxn modelId="{98D3090E-7209-423A-8BFD-AEF74A92BD7B}" type="presParOf" srcId="{759F3931-F539-4E42-A2C2-E4F3F4070CD7}" destId="{7C086582-A5C0-4532-A8AF-358E554BC7C8}" srcOrd="9" destOrd="0" presId="urn:microsoft.com/office/officeart/2005/8/layout/gear1"/>
    <dgm:cxn modelId="{32C63ADB-BCEB-4064-A039-8DB70AA5DDA6}" type="presParOf" srcId="{759F3931-F539-4E42-A2C2-E4F3F4070CD7}" destId="{433B8920-86D4-4CC4-B3DC-DC289A0791F4}" srcOrd="10" destOrd="0" presId="urn:microsoft.com/office/officeart/2005/8/layout/gear1"/>
    <dgm:cxn modelId="{894EA40C-7B18-476E-9D65-3DB5B9E1714B}" type="presParOf" srcId="{759F3931-F539-4E42-A2C2-E4F3F4070CD7}" destId="{946432EC-CB38-4CEF-84F9-9DFC91A62936}" srcOrd="11" destOrd="0" presId="urn:microsoft.com/office/officeart/2005/8/layout/gear1"/>
    <dgm:cxn modelId="{1DBEA566-5B51-4E8C-8D13-0880F134FFEB}" type="presParOf" srcId="{759F3931-F539-4E42-A2C2-E4F3F4070CD7}" destId="{C456CA15-1425-43CE-8BD3-8683599152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00F7A-65CB-4F3E-B158-F80050BA7A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46909-BF96-4D72-A796-6E3B85BB05A9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Ortak araştırma ve yenilikçilik faaliyetleri üzerine Proje</a:t>
          </a:r>
          <a:endParaRPr lang="en-US" sz="2200" b="1" dirty="0"/>
        </a:p>
      </dgm:t>
    </dgm:pt>
    <dgm:pt modelId="{AD782822-4951-4772-AE4B-A30C9FC4077D}" type="parTrans" cxnId="{0028BC77-630B-4A51-8DB4-E82413DAF794}">
      <dgm:prSet/>
      <dgm:spPr/>
      <dgm:t>
        <a:bodyPr/>
        <a:lstStyle/>
        <a:p>
          <a:endParaRPr lang="en-US"/>
        </a:p>
      </dgm:t>
    </dgm:pt>
    <dgm:pt modelId="{097D8D29-26DE-4622-B151-03E8311691AE}" type="sibTrans" cxnId="{0028BC77-630B-4A51-8DB4-E82413DAF794}">
      <dgm:prSet/>
      <dgm:spPr/>
      <dgm:t>
        <a:bodyPr/>
        <a:lstStyle/>
        <a:p>
          <a:endParaRPr lang="en-US"/>
        </a:p>
      </dgm:t>
    </dgm:pt>
    <dgm:pt modelId="{64DECA15-E578-49CE-AC5F-5326944E41CA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Ortak sayısında sınırlama yok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Değişimler her kuruluş arasında ve dengeli olmalı</a:t>
          </a:r>
          <a:endParaRPr lang="en-US" sz="2200" b="1" dirty="0"/>
        </a:p>
      </dgm:t>
    </dgm:pt>
    <dgm:pt modelId="{A240ADAD-14A8-475F-B167-7316ACDD3A59}" type="parTrans" cxnId="{69701BBE-5AE6-4DE6-94C5-6601D1372984}">
      <dgm:prSet/>
      <dgm:spPr/>
      <dgm:t>
        <a:bodyPr/>
        <a:lstStyle/>
        <a:p>
          <a:endParaRPr lang="en-US"/>
        </a:p>
      </dgm:t>
    </dgm:pt>
    <dgm:pt modelId="{2EDE3CBA-D26D-485D-B987-542B9492BA48}" type="sibTrans" cxnId="{69701BBE-5AE6-4DE6-94C5-6601D1372984}">
      <dgm:prSet/>
      <dgm:spPr/>
      <dgm:t>
        <a:bodyPr/>
        <a:lstStyle/>
        <a:p>
          <a:endParaRPr lang="en-US"/>
        </a:p>
      </dgm:t>
    </dgm:pt>
    <dgm:pt modelId="{36133113-F9B6-475F-B114-5F294160CC15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Proje büyüklüğü 540 adam/aydan fazla olamaz</a:t>
          </a:r>
          <a:endParaRPr lang="en-US" sz="2200" b="1" dirty="0"/>
        </a:p>
      </dgm:t>
    </dgm:pt>
    <dgm:pt modelId="{24BB3D79-1E43-4146-BD8B-D544E7414E87}" type="parTrans" cxnId="{5DD01C1E-2159-4718-8CD5-12EDD2B7E357}">
      <dgm:prSet/>
      <dgm:spPr/>
      <dgm:t>
        <a:bodyPr/>
        <a:lstStyle/>
        <a:p>
          <a:endParaRPr lang="en-US"/>
        </a:p>
      </dgm:t>
    </dgm:pt>
    <dgm:pt modelId="{355B8999-7301-4CDF-9714-D8C89557CF08}" type="sibTrans" cxnId="{5DD01C1E-2159-4718-8CD5-12EDD2B7E357}">
      <dgm:prSet/>
      <dgm:spPr/>
      <dgm:t>
        <a:bodyPr/>
        <a:lstStyle/>
        <a:p>
          <a:endParaRPr lang="en-US"/>
        </a:p>
      </dgm:t>
    </dgm:pt>
    <dgm:pt modelId="{8411543D-FB85-4666-BB8E-67F64E790857}">
      <dgm:prSet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Proje süresi en fazla 4 yıl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Her personelin değişim süresi en fazla 12 ay en az 1 ay</a:t>
          </a:r>
          <a:endParaRPr lang="en-US" sz="2000" b="1" dirty="0"/>
        </a:p>
      </dgm:t>
    </dgm:pt>
    <dgm:pt modelId="{81F30DCF-848B-465B-A7AE-B0D3B3A8E194}" type="parTrans" cxnId="{6E8B6FD4-BCB0-4624-89C3-5D40325FC09C}">
      <dgm:prSet/>
      <dgm:spPr/>
      <dgm:t>
        <a:bodyPr/>
        <a:lstStyle/>
        <a:p>
          <a:endParaRPr lang="en-US"/>
        </a:p>
      </dgm:t>
    </dgm:pt>
    <dgm:pt modelId="{2043B370-FAA4-4F20-A939-E2D72F58282C}" type="sibTrans" cxnId="{6E8B6FD4-BCB0-4624-89C3-5D40325FC09C}">
      <dgm:prSet/>
      <dgm:spPr/>
      <dgm:t>
        <a:bodyPr/>
        <a:lstStyle/>
        <a:p>
          <a:endParaRPr lang="en-US"/>
        </a:p>
      </dgm:t>
    </dgm:pt>
    <dgm:pt modelId="{0C9DA449-CECA-4381-9C10-9B73172AF54B}" type="pres">
      <dgm:prSet presAssocID="{B8800F7A-65CB-4F3E-B158-F80050BA7A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57E010-D2EF-4FA5-9414-BD7248DC13D0}" type="pres">
      <dgm:prSet presAssocID="{B8800F7A-65CB-4F3E-B158-F80050BA7A85}" presName="Name1" presStyleCnt="0"/>
      <dgm:spPr/>
    </dgm:pt>
    <dgm:pt modelId="{03FFD17F-9171-4688-9E4A-4B55292CF0E1}" type="pres">
      <dgm:prSet presAssocID="{B8800F7A-65CB-4F3E-B158-F80050BA7A85}" presName="cycle" presStyleCnt="0"/>
      <dgm:spPr/>
    </dgm:pt>
    <dgm:pt modelId="{72571CFB-F243-4DEF-8219-61EF505F810A}" type="pres">
      <dgm:prSet presAssocID="{B8800F7A-65CB-4F3E-B158-F80050BA7A85}" presName="srcNode" presStyleLbl="node1" presStyleIdx="0" presStyleCnt="4"/>
      <dgm:spPr/>
    </dgm:pt>
    <dgm:pt modelId="{E0792398-4447-4041-86FC-251005CE1385}" type="pres">
      <dgm:prSet presAssocID="{B8800F7A-65CB-4F3E-B158-F80050BA7A85}" presName="conn" presStyleLbl="parChTrans1D2" presStyleIdx="0" presStyleCnt="1"/>
      <dgm:spPr/>
      <dgm:t>
        <a:bodyPr/>
        <a:lstStyle/>
        <a:p>
          <a:endParaRPr lang="en-US"/>
        </a:p>
      </dgm:t>
    </dgm:pt>
    <dgm:pt modelId="{2E348B60-CA9B-482E-8BC7-6FBB1563AEAA}" type="pres">
      <dgm:prSet presAssocID="{B8800F7A-65CB-4F3E-B158-F80050BA7A85}" presName="extraNode" presStyleLbl="node1" presStyleIdx="0" presStyleCnt="4"/>
      <dgm:spPr/>
    </dgm:pt>
    <dgm:pt modelId="{586AA309-8043-4171-9BDC-D2A18DAA45E6}" type="pres">
      <dgm:prSet presAssocID="{B8800F7A-65CB-4F3E-B158-F80050BA7A85}" presName="dstNode" presStyleLbl="node1" presStyleIdx="0" presStyleCnt="4"/>
      <dgm:spPr/>
    </dgm:pt>
    <dgm:pt modelId="{B81F6FFB-0874-43C8-8F63-801E46DC9082}" type="pres">
      <dgm:prSet presAssocID="{C0346909-BF96-4D72-A796-6E3B85BB05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453C-2D50-40F4-BE52-6A179C8E4130}" type="pres">
      <dgm:prSet presAssocID="{C0346909-BF96-4D72-A796-6E3B85BB05A9}" presName="accent_1" presStyleCnt="0"/>
      <dgm:spPr/>
    </dgm:pt>
    <dgm:pt modelId="{DCB37580-C5DB-4C6C-857F-85BCE86D8441}" type="pres">
      <dgm:prSet presAssocID="{C0346909-BF96-4D72-A796-6E3B85BB05A9}" presName="accentRepeatNode" presStyleLbl="solidFgAcc1" presStyleIdx="0" presStyleCnt="4"/>
      <dgm:spPr>
        <a:solidFill>
          <a:srgbClr val="FFC000"/>
        </a:solidFill>
      </dgm:spPr>
    </dgm:pt>
    <dgm:pt modelId="{ED507CBC-357F-4AC0-9679-24FDEA0EDFCF}" type="pres">
      <dgm:prSet presAssocID="{64DECA15-E578-49CE-AC5F-5326944E41CA}" presName="text_2" presStyleLbl="node1" presStyleIdx="1" presStyleCnt="4" custScaleY="11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0170-6041-4D32-8A5F-0D1A768EAF84}" type="pres">
      <dgm:prSet presAssocID="{64DECA15-E578-49CE-AC5F-5326944E41CA}" presName="accent_2" presStyleCnt="0"/>
      <dgm:spPr/>
    </dgm:pt>
    <dgm:pt modelId="{A1955857-26CA-438B-85D0-9447637213C4}" type="pres">
      <dgm:prSet presAssocID="{64DECA15-E578-49CE-AC5F-5326944E41CA}" presName="accentRepeatNode" presStyleLbl="solidFgAcc1" presStyleIdx="1" presStyleCnt="4"/>
      <dgm:spPr>
        <a:solidFill>
          <a:srgbClr val="FFC000"/>
        </a:solidFill>
      </dgm:spPr>
    </dgm:pt>
    <dgm:pt modelId="{4A27E31E-C0D1-4F87-8257-6AAADBCBD4BB}" type="pres">
      <dgm:prSet presAssocID="{36133113-F9B6-475F-B114-5F294160CC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69BAF-888E-41FC-9B63-E1EAECA8A8D1}" type="pres">
      <dgm:prSet presAssocID="{36133113-F9B6-475F-B114-5F294160CC15}" presName="accent_3" presStyleCnt="0"/>
      <dgm:spPr/>
    </dgm:pt>
    <dgm:pt modelId="{2A4CAA5D-F58B-4B67-8801-8AB3A96E04B0}" type="pres">
      <dgm:prSet presAssocID="{36133113-F9B6-475F-B114-5F294160CC15}" presName="accentRepeatNode" presStyleLbl="solidFgAcc1" presStyleIdx="2" presStyleCnt="4"/>
      <dgm:spPr>
        <a:solidFill>
          <a:srgbClr val="FFC000"/>
        </a:solidFill>
      </dgm:spPr>
    </dgm:pt>
    <dgm:pt modelId="{658186CA-E7B2-45D5-94C4-44BC8E229F4C}" type="pres">
      <dgm:prSet presAssocID="{8411543D-FB85-4666-BB8E-67F64E7908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0316-15B9-423F-B59F-9740B580C1C4}" type="pres">
      <dgm:prSet presAssocID="{8411543D-FB85-4666-BB8E-67F64E790857}" presName="accent_4" presStyleCnt="0"/>
      <dgm:spPr/>
    </dgm:pt>
    <dgm:pt modelId="{FF35D669-D0E7-4D09-8239-1D7F3C7C9371}" type="pres">
      <dgm:prSet presAssocID="{8411543D-FB85-4666-BB8E-67F64E790857}" presName="accentRepeatNode" presStyleLbl="solidFgAcc1" presStyleIdx="3" presStyleCnt="4"/>
      <dgm:spPr>
        <a:solidFill>
          <a:srgbClr val="FFC000"/>
        </a:solidFill>
      </dgm:spPr>
      <dgm:t>
        <a:bodyPr/>
        <a:lstStyle/>
        <a:p>
          <a:endParaRPr lang="en-US"/>
        </a:p>
      </dgm:t>
    </dgm:pt>
  </dgm:ptLst>
  <dgm:cxnLst>
    <dgm:cxn modelId="{69701BBE-5AE6-4DE6-94C5-6601D1372984}" srcId="{B8800F7A-65CB-4F3E-B158-F80050BA7A85}" destId="{64DECA15-E578-49CE-AC5F-5326944E41CA}" srcOrd="1" destOrd="0" parTransId="{A240ADAD-14A8-475F-B167-7316ACDD3A59}" sibTransId="{2EDE3CBA-D26D-485D-B987-542B9492BA48}"/>
    <dgm:cxn modelId="{6E8B6FD4-BCB0-4624-89C3-5D40325FC09C}" srcId="{B8800F7A-65CB-4F3E-B158-F80050BA7A85}" destId="{8411543D-FB85-4666-BB8E-67F64E790857}" srcOrd="3" destOrd="0" parTransId="{81F30DCF-848B-465B-A7AE-B0D3B3A8E194}" sibTransId="{2043B370-FAA4-4F20-A939-E2D72F58282C}"/>
    <dgm:cxn modelId="{5DD01C1E-2159-4718-8CD5-12EDD2B7E357}" srcId="{B8800F7A-65CB-4F3E-B158-F80050BA7A85}" destId="{36133113-F9B6-475F-B114-5F294160CC15}" srcOrd="2" destOrd="0" parTransId="{24BB3D79-1E43-4146-BD8B-D544E7414E87}" sibTransId="{355B8999-7301-4CDF-9714-D8C89557CF08}"/>
    <dgm:cxn modelId="{C2956A9C-ED74-46F0-AEEC-DC42E3B44C34}" type="presOf" srcId="{64DECA15-E578-49CE-AC5F-5326944E41CA}" destId="{ED507CBC-357F-4AC0-9679-24FDEA0EDFCF}" srcOrd="0" destOrd="0" presId="urn:microsoft.com/office/officeart/2008/layout/VerticalCurvedList"/>
    <dgm:cxn modelId="{9AFDE158-1E16-4134-AAF4-C49CF65628C5}" type="presOf" srcId="{097D8D29-26DE-4622-B151-03E8311691AE}" destId="{E0792398-4447-4041-86FC-251005CE1385}" srcOrd="0" destOrd="0" presId="urn:microsoft.com/office/officeart/2008/layout/VerticalCurvedList"/>
    <dgm:cxn modelId="{397C2132-DFC0-4817-9176-6BF6BE382A24}" type="presOf" srcId="{8411543D-FB85-4666-BB8E-67F64E790857}" destId="{658186CA-E7B2-45D5-94C4-44BC8E229F4C}" srcOrd="0" destOrd="0" presId="urn:microsoft.com/office/officeart/2008/layout/VerticalCurvedList"/>
    <dgm:cxn modelId="{0028BC77-630B-4A51-8DB4-E82413DAF794}" srcId="{B8800F7A-65CB-4F3E-B158-F80050BA7A85}" destId="{C0346909-BF96-4D72-A796-6E3B85BB05A9}" srcOrd="0" destOrd="0" parTransId="{AD782822-4951-4772-AE4B-A30C9FC4077D}" sibTransId="{097D8D29-26DE-4622-B151-03E8311691AE}"/>
    <dgm:cxn modelId="{53FA185C-7385-46A6-8CA2-DBE0B46FABA8}" type="presOf" srcId="{36133113-F9B6-475F-B114-5F294160CC15}" destId="{4A27E31E-C0D1-4F87-8257-6AAADBCBD4BB}" srcOrd="0" destOrd="0" presId="urn:microsoft.com/office/officeart/2008/layout/VerticalCurvedList"/>
    <dgm:cxn modelId="{6F3F41F4-C198-4E23-8A15-CD16ABBF0E4F}" type="presOf" srcId="{C0346909-BF96-4D72-A796-6E3B85BB05A9}" destId="{B81F6FFB-0874-43C8-8F63-801E46DC9082}" srcOrd="0" destOrd="0" presId="urn:microsoft.com/office/officeart/2008/layout/VerticalCurvedList"/>
    <dgm:cxn modelId="{776C9B07-9E3C-460F-B415-4A10CF7D0C57}" type="presOf" srcId="{B8800F7A-65CB-4F3E-B158-F80050BA7A85}" destId="{0C9DA449-CECA-4381-9C10-9B73172AF54B}" srcOrd="0" destOrd="0" presId="urn:microsoft.com/office/officeart/2008/layout/VerticalCurvedList"/>
    <dgm:cxn modelId="{2809EBCF-3A3D-436F-A732-60467B230D02}" type="presParOf" srcId="{0C9DA449-CECA-4381-9C10-9B73172AF54B}" destId="{1C57E010-D2EF-4FA5-9414-BD7248DC13D0}" srcOrd="0" destOrd="0" presId="urn:microsoft.com/office/officeart/2008/layout/VerticalCurvedList"/>
    <dgm:cxn modelId="{F7486F19-E44A-45AD-8A5D-F4E0890631FB}" type="presParOf" srcId="{1C57E010-D2EF-4FA5-9414-BD7248DC13D0}" destId="{03FFD17F-9171-4688-9E4A-4B55292CF0E1}" srcOrd="0" destOrd="0" presId="urn:microsoft.com/office/officeart/2008/layout/VerticalCurvedList"/>
    <dgm:cxn modelId="{1DE5F680-0753-4617-B777-792172AA6219}" type="presParOf" srcId="{03FFD17F-9171-4688-9E4A-4B55292CF0E1}" destId="{72571CFB-F243-4DEF-8219-61EF505F810A}" srcOrd="0" destOrd="0" presId="urn:microsoft.com/office/officeart/2008/layout/VerticalCurvedList"/>
    <dgm:cxn modelId="{E450D875-E423-4859-BD45-B0104E069EC2}" type="presParOf" srcId="{03FFD17F-9171-4688-9E4A-4B55292CF0E1}" destId="{E0792398-4447-4041-86FC-251005CE1385}" srcOrd="1" destOrd="0" presId="urn:microsoft.com/office/officeart/2008/layout/VerticalCurvedList"/>
    <dgm:cxn modelId="{23B4B4AF-83DC-433B-99C2-E2223B0B4DA9}" type="presParOf" srcId="{03FFD17F-9171-4688-9E4A-4B55292CF0E1}" destId="{2E348B60-CA9B-482E-8BC7-6FBB1563AEAA}" srcOrd="2" destOrd="0" presId="urn:microsoft.com/office/officeart/2008/layout/VerticalCurvedList"/>
    <dgm:cxn modelId="{5B71D050-BAF9-49A3-8D7C-B22CFE2C32C4}" type="presParOf" srcId="{03FFD17F-9171-4688-9E4A-4B55292CF0E1}" destId="{586AA309-8043-4171-9BDC-D2A18DAA45E6}" srcOrd="3" destOrd="0" presId="urn:microsoft.com/office/officeart/2008/layout/VerticalCurvedList"/>
    <dgm:cxn modelId="{437D876D-DF33-4CC5-97B2-91A7ACD7F3DC}" type="presParOf" srcId="{1C57E010-D2EF-4FA5-9414-BD7248DC13D0}" destId="{B81F6FFB-0874-43C8-8F63-801E46DC9082}" srcOrd="1" destOrd="0" presId="urn:microsoft.com/office/officeart/2008/layout/VerticalCurvedList"/>
    <dgm:cxn modelId="{8BC80AF9-0B6C-4358-A431-1785AFA5DED1}" type="presParOf" srcId="{1C57E010-D2EF-4FA5-9414-BD7248DC13D0}" destId="{F6CA453C-2D50-40F4-BE52-6A179C8E4130}" srcOrd="2" destOrd="0" presId="urn:microsoft.com/office/officeart/2008/layout/VerticalCurvedList"/>
    <dgm:cxn modelId="{78CB35D9-725C-4CA3-A4A2-627303C69CD8}" type="presParOf" srcId="{F6CA453C-2D50-40F4-BE52-6A179C8E4130}" destId="{DCB37580-C5DB-4C6C-857F-85BCE86D8441}" srcOrd="0" destOrd="0" presId="urn:microsoft.com/office/officeart/2008/layout/VerticalCurvedList"/>
    <dgm:cxn modelId="{6E28415A-1ADF-44D5-B22A-4329E7BCE524}" type="presParOf" srcId="{1C57E010-D2EF-4FA5-9414-BD7248DC13D0}" destId="{ED507CBC-357F-4AC0-9679-24FDEA0EDFCF}" srcOrd="3" destOrd="0" presId="urn:microsoft.com/office/officeart/2008/layout/VerticalCurvedList"/>
    <dgm:cxn modelId="{1EFC2E82-B088-4F4F-B6FD-6A18A6C7A011}" type="presParOf" srcId="{1C57E010-D2EF-4FA5-9414-BD7248DC13D0}" destId="{94E60170-6041-4D32-8A5F-0D1A768EAF84}" srcOrd="4" destOrd="0" presId="urn:microsoft.com/office/officeart/2008/layout/VerticalCurvedList"/>
    <dgm:cxn modelId="{B179657A-F308-4A1B-A95E-B4F328CE0BDA}" type="presParOf" srcId="{94E60170-6041-4D32-8A5F-0D1A768EAF84}" destId="{A1955857-26CA-438B-85D0-9447637213C4}" srcOrd="0" destOrd="0" presId="urn:microsoft.com/office/officeart/2008/layout/VerticalCurvedList"/>
    <dgm:cxn modelId="{45055859-7F38-4090-A384-452F0C03E4D9}" type="presParOf" srcId="{1C57E010-D2EF-4FA5-9414-BD7248DC13D0}" destId="{4A27E31E-C0D1-4F87-8257-6AAADBCBD4BB}" srcOrd="5" destOrd="0" presId="urn:microsoft.com/office/officeart/2008/layout/VerticalCurvedList"/>
    <dgm:cxn modelId="{DAF73D0D-989C-45F2-93F8-B5959C8E9268}" type="presParOf" srcId="{1C57E010-D2EF-4FA5-9414-BD7248DC13D0}" destId="{92669BAF-888E-41FC-9B63-E1EAECA8A8D1}" srcOrd="6" destOrd="0" presId="urn:microsoft.com/office/officeart/2008/layout/VerticalCurvedList"/>
    <dgm:cxn modelId="{5624EB48-BBD6-4240-90A9-7705CC1CA2E9}" type="presParOf" srcId="{92669BAF-888E-41FC-9B63-E1EAECA8A8D1}" destId="{2A4CAA5D-F58B-4B67-8801-8AB3A96E04B0}" srcOrd="0" destOrd="0" presId="urn:microsoft.com/office/officeart/2008/layout/VerticalCurvedList"/>
    <dgm:cxn modelId="{7DD03A69-8953-4B6C-9E17-1B1D74941C95}" type="presParOf" srcId="{1C57E010-D2EF-4FA5-9414-BD7248DC13D0}" destId="{658186CA-E7B2-45D5-94C4-44BC8E229F4C}" srcOrd="7" destOrd="0" presId="urn:microsoft.com/office/officeart/2008/layout/VerticalCurvedList"/>
    <dgm:cxn modelId="{8E233C16-B5E7-4BA1-9D2A-F6EED3F1209E}" type="presParOf" srcId="{1C57E010-D2EF-4FA5-9414-BD7248DC13D0}" destId="{56140316-15B9-423F-B59F-9740B580C1C4}" srcOrd="8" destOrd="0" presId="urn:microsoft.com/office/officeart/2008/layout/VerticalCurvedList"/>
    <dgm:cxn modelId="{63E8095A-525D-4D06-B8D9-DB5B55362B26}" type="presParOf" srcId="{56140316-15B9-423F-B59F-9740B580C1C4}" destId="{FF35D669-D0E7-4D09-8239-1D7F3C7C93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00F7A-65CB-4F3E-B158-F80050BA7A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46909-BF96-4D72-A796-6E3B85BB05A9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>
              <a:latin typeface="Corbel" pitchFamily="34" charset="0"/>
            </a:rPr>
            <a:t>İşe alım söz konusu değildir; görevlendirme bazlıdır. </a:t>
          </a:r>
          <a:endParaRPr lang="en-US" sz="2200" dirty="0"/>
        </a:p>
      </dgm:t>
    </dgm:pt>
    <dgm:pt modelId="{AD782822-4951-4772-AE4B-A30C9FC4077D}" type="parTrans" cxnId="{0028BC77-630B-4A51-8DB4-E82413DAF794}">
      <dgm:prSet/>
      <dgm:spPr/>
      <dgm:t>
        <a:bodyPr/>
        <a:lstStyle/>
        <a:p>
          <a:endParaRPr lang="en-US"/>
        </a:p>
      </dgm:t>
    </dgm:pt>
    <dgm:pt modelId="{097D8D29-26DE-4622-B151-03E8311691AE}" type="sibTrans" cxnId="{0028BC77-630B-4A51-8DB4-E82413DAF794}">
      <dgm:prSet/>
      <dgm:spPr/>
      <dgm:t>
        <a:bodyPr/>
        <a:lstStyle/>
        <a:p>
          <a:endParaRPr lang="en-US"/>
        </a:p>
      </dgm:t>
    </dgm:pt>
    <dgm:pt modelId="{64DECA15-E578-49CE-AC5F-5326944E41CA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Her seviyede personel değişimi mümkün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(başlangıç /deneyimli ya da idari/teknik personel) </a:t>
          </a:r>
          <a:endParaRPr lang="en-US" sz="2200" b="1" dirty="0"/>
        </a:p>
      </dgm:t>
    </dgm:pt>
    <dgm:pt modelId="{A240ADAD-14A8-475F-B167-7316ACDD3A59}" type="parTrans" cxnId="{69701BBE-5AE6-4DE6-94C5-6601D1372984}">
      <dgm:prSet/>
      <dgm:spPr/>
      <dgm:t>
        <a:bodyPr/>
        <a:lstStyle/>
        <a:p>
          <a:endParaRPr lang="en-US"/>
        </a:p>
      </dgm:t>
    </dgm:pt>
    <dgm:pt modelId="{2EDE3CBA-D26D-485D-B987-542B9492BA48}" type="sibTrans" cxnId="{69701BBE-5AE6-4DE6-94C5-6601D1372984}">
      <dgm:prSet/>
      <dgm:spPr/>
      <dgm:t>
        <a:bodyPr/>
        <a:lstStyle/>
        <a:p>
          <a:endParaRPr lang="en-US"/>
        </a:p>
      </dgm:t>
    </dgm:pt>
    <dgm:pt modelId="{36133113-F9B6-475F-B114-5F294160CC15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En az 6 aydır kurumda çalışıyor olunmalı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Kuruma geri dönüş şartı var</a:t>
          </a:r>
          <a:endParaRPr lang="en-US" sz="2200" b="1" dirty="0"/>
        </a:p>
      </dgm:t>
    </dgm:pt>
    <dgm:pt modelId="{24BB3D79-1E43-4146-BD8B-D544E7414E87}" type="parTrans" cxnId="{5DD01C1E-2159-4718-8CD5-12EDD2B7E357}">
      <dgm:prSet/>
      <dgm:spPr/>
      <dgm:t>
        <a:bodyPr/>
        <a:lstStyle/>
        <a:p>
          <a:endParaRPr lang="en-US"/>
        </a:p>
      </dgm:t>
    </dgm:pt>
    <dgm:pt modelId="{355B8999-7301-4CDF-9714-D8C89557CF08}" type="sibTrans" cxnId="{5DD01C1E-2159-4718-8CD5-12EDD2B7E357}">
      <dgm:prSet/>
      <dgm:spPr/>
      <dgm:t>
        <a:bodyPr/>
        <a:lstStyle/>
        <a:p>
          <a:endParaRPr lang="en-US"/>
        </a:p>
      </dgm:t>
    </dgm:pt>
    <dgm:pt modelId="{8411543D-FB85-4666-BB8E-67F64E790857}">
      <dgm:prSet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Her personelin değişim süresi en fazla 12 ay en az 1 ay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(Proje süresi en fazla 4 yıl)</a:t>
          </a:r>
          <a:endParaRPr lang="en-US" sz="2000" b="1" dirty="0"/>
        </a:p>
      </dgm:t>
    </dgm:pt>
    <dgm:pt modelId="{81F30DCF-848B-465B-A7AE-B0D3B3A8E194}" type="parTrans" cxnId="{6E8B6FD4-BCB0-4624-89C3-5D40325FC09C}">
      <dgm:prSet/>
      <dgm:spPr/>
      <dgm:t>
        <a:bodyPr/>
        <a:lstStyle/>
        <a:p>
          <a:endParaRPr lang="en-US"/>
        </a:p>
      </dgm:t>
    </dgm:pt>
    <dgm:pt modelId="{2043B370-FAA4-4F20-A939-E2D72F58282C}" type="sibTrans" cxnId="{6E8B6FD4-BCB0-4624-89C3-5D40325FC09C}">
      <dgm:prSet/>
      <dgm:spPr/>
      <dgm:t>
        <a:bodyPr/>
        <a:lstStyle/>
        <a:p>
          <a:endParaRPr lang="en-US"/>
        </a:p>
      </dgm:t>
    </dgm:pt>
    <dgm:pt modelId="{0C9DA449-CECA-4381-9C10-9B73172AF54B}" type="pres">
      <dgm:prSet presAssocID="{B8800F7A-65CB-4F3E-B158-F80050BA7A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57E010-D2EF-4FA5-9414-BD7248DC13D0}" type="pres">
      <dgm:prSet presAssocID="{B8800F7A-65CB-4F3E-B158-F80050BA7A85}" presName="Name1" presStyleCnt="0"/>
      <dgm:spPr/>
    </dgm:pt>
    <dgm:pt modelId="{03FFD17F-9171-4688-9E4A-4B55292CF0E1}" type="pres">
      <dgm:prSet presAssocID="{B8800F7A-65CB-4F3E-B158-F80050BA7A85}" presName="cycle" presStyleCnt="0"/>
      <dgm:spPr/>
    </dgm:pt>
    <dgm:pt modelId="{72571CFB-F243-4DEF-8219-61EF505F810A}" type="pres">
      <dgm:prSet presAssocID="{B8800F7A-65CB-4F3E-B158-F80050BA7A85}" presName="srcNode" presStyleLbl="node1" presStyleIdx="0" presStyleCnt="4"/>
      <dgm:spPr/>
    </dgm:pt>
    <dgm:pt modelId="{E0792398-4447-4041-86FC-251005CE1385}" type="pres">
      <dgm:prSet presAssocID="{B8800F7A-65CB-4F3E-B158-F80050BA7A85}" presName="conn" presStyleLbl="parChTrans1D2" presStyleIdx="0" presStyleCnt="1"/>
      <dgm:spPr/>
      <dgm:t>
        <a:bodyPr/>
        <a:lstStyle/>
        <a:p>
          <a:endParaRPr lang="en-US"/>
        </a:p>
      </dgm:t>
    </dgm:pt>
    <dgm:pt modelId="{2E348B60-CA9B-482E-8BC7-6FBB1563AEAA}" type="pres">
      <dgm:prSet presAssocID="{B8800F7A-65CB-4F3E-B158-F80050BA7A85}" presName="extraNode" presStyleLbl="node1" presStyleIdx="0" presStyleCnt="4"/>
      <dgm:spPr/>
    </dgm:pt>
    <dgm:pt modelId="{586AA309-8043-4171-9BDC-D2A18DAA45E6}" type="pres">
      <dgm:prSet presAssocID="{B8800F7A-65CB-4F3E-B158-F80050BA7A85}" presName="dstNode" presStyleLbl="node1" presStyleIdx="0" presStyleCnt="4"/>
      <dgm:spPr/>
    </dgm:pt>
    <dgm:pt modelId="{B81F6FFB-0874-43C8-8F63-801E46DC9082}" type="pres">
      <dgm:prSet presAssocID="{C0346909-BF96-4D72-A796-6E3B85BB05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453C-2D50-40F4-BE52-6A179C8E4130}" type="pres">
      <dgm:prSet presAssocID="{C0346909-BF96-4D72-A796-6E3B85BB05A9}" presName="accent_1" presStyleCnt="0"/>
      <dgm:spPr/>
    </dgm:pt>
    <dgm:pt modelId="{DCB37580-C5DB-4C6C-857F-85BCE86D8441}" type="pres">
      <dgm:prSet presAssocID="{C0346909-BF96-4D72-A796-6E3B85BB05A9}" presName="accentRepeatNode" presStyleLbl="solidFgAcc1" presStyleIdx="0" presStyleCnt="4"/>
      <dgm:spPr>
        <a:solidFill>
          <a:srgbClr val="FFC000"/>
        </a:solidFill>
      </dgm:spPr>
    </dgm:pt>
    <dgm:pt modelId="{ED507CBC-357F-4AC0-9679-24FDEA0EDFCF}" type="pres">
      <dgm:prSet presAssocID="{64DECA15-E578-49CE-AC5F-5326944E41CA}" presName="text_2" presStyleLbl="node1" presStyleIdx="1" presStyleCnt="4" custScaleY="11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0170-6041-4D32-8A5F-0D1A768EAF84}" type="pres">
      <dgm:prSet presAssocID="{64DECA15-E578-49CE-AC5F-5326944E41CA}" presName="accent_2" presStyleCnt="0"/>
      <dgm:spPr/>
    </dgm:pt>
    <dgm:pt modelId="{A1955857-26CA-438B-85D0-9447637213C4}" type="pres">
      <dgm:prSet presAssocID="{64DECA15-E578-49CE-AC5F-5326944E41CA}" presName="accentRepeatNode" presStyleLbl="solidFgAcc1" presStyleIdx="1" presStyleCnt="4"/>
      <dgm:spPr>
        <a:solidFill>
          <a:srgbClr val="FFC000"/>
        </a:solidFill>
      </dgm:spPr>
    </dgm:pt>
    <dgm:pt modelId="{4A27E31E-C0D1-4F87-8257-6AAADBCBD4BB}" type="pres">
      <dgm:prSet presAssocID="{36133113-F9B6-475F-B114-5F294160CC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69BAF-888E-41FC-9B63-E1EAECA8A8D1}" type="pres">
      <dgm:prSet presAssocID="{36133113-F9B6-475F-B114-5F294160CC15}" presName="accent_3" presStyleCnt="0"/>
      <dgm:spPr/>
    </dgm:pt>
    <dgm:pt modelId="{2A4CAA5D-F58B-4B67-8801-8AB3A96E04B0}" type="pres">
      <dgm:prSet presAssocID="{36133113-F9B6-475F-B114-5F294160CC15}" presName="accentRepeatNode" presStyleLbl="solidFgAcc1" presStyleIdx="2" presStyleCnt="4"/>
      <dgm:spPr>
        <a:solidFill>
          <a:srgbClr val="FFC000"/>
        </a:solidFill>
      </dgm:spPr>
    </dgm:pt>
    <dgm:pt modelId="{658186CA-E7B2-45D5-94C4-44BC8E229F4C}" type="pres">
      <dgm:prSet presAssocID="{8411543D-FB85-4666-BB8E-67F64E7908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0316-15B9-423F-B59F-9740B580C1C4}" type="pres">
      <dgm:prSet presAssocID="{8411543D-FB85-4666-BB8E-67F64E790857}" presName="accent_4" presStyleCnt="0"/>
      <dgm:spPr/>
    </dgm:pt>
    <dgm:pt modelId="{FF35D669-D0E7-4D09-8239-1D7F3C7C9371}" type="pres">
      <dgm:prSet presAssocID="{8411543D-FB85-4666-BB8E-67F64E790857}" presName="accentRepeatNode" presStyleLbl="solidFgAcc1" presStyleIdx="3" presStyleCnt="4"/>
      <dgm:spPr>
        <a:solidFill>
          <a:srgbClr val="FFC000"/>
        </a:solidFill>
      </dgm:spPr>
      <dgm:t>
        <a:bodyPr/>
        <a:lstStyle/>
        <a:p>
          <a:endParaRPr lang="en-US"/>
        </a:p>
      </dgm:t>
    </dgm:pt>
  </dgm:ptLst>
  <dgm:cxnLst>
    <dgm:cxn modelId="{5B5A00B7-410D-4B17-B3DB-6A04D3446587}" type="presOf" srcId="{36133113-F9B6-475F-B114-5F294160CC15}" destId="{4A27E31E-C0D1-4F87-8257-6AAADBCBD4BB}" srcOrd="0" destOrd="0" presId="urn:microsoft.com/office/officeart/2008/layout/VerticalCurvedList"/>
    <dgm:cxn modelId="{A0C93B65-1583-4ACE-9417-78AFA49AF05C}" type="presOf" srcId="{64DECA15-E578-49CE-AC5F-5326944E41CA}" destId="{ED507CBC-357F-4AC0-9679-24FDEA0EDFCF}" srcOrd="0" destOrd="0" presId="urn:microsoft.com/office/officeart/2008/layout/VerticalCurvedList"/>
    <dgm:cxn modelId="{C019E98E-C701-45CF-AEF9-FC5EEF4D4649}" type="presOf" srcId="{C0346909-BF96-4D72-A796-6E3B85BB05A9}" destId="{B81F6FFB-0874-43C8-8F63-801E46DC9082}" srcOrd="0" destOrd="0" presId="urn:microsoft.com/office/officeart/2008/layout/VerticalCurvedList"/>
    <dgm:cxn modelId="{0028BC77-630B-4A51-8DB4-E82413DAF794}" srcId="{B8800F7A-65CB-4F3E-B158-F80050BA7A85}" destId="{C0346909-BF96-4D72-A796-6E3B85BB05A9}" srcOrd="0" destOrd="0" parTransId="{AD782822-4951-4772-AE4B-A30C9FC4077D}" sibTransId="{097D8D29-26DE-4622-B151-03E8311691AE}"/>
    <dgm:cxn modelId="{5DD01C1E-2159-4718-8CD5-12EDD2B7E357}" srcId="{B8800F7A-65CB-4F3E-B158-F80050BA7A85}" destId="{36133113-F9B6-475F-B114-5F294160CC15}" srcOrd="2" destOrd="0" parTransId="{24BB3D79-1E43-4146-BD8B-D544E7414E87}" sibTransId="{355B8999-7301-4CDF-9714-D8C89557CF08}"/>
    <dgm:cxn modelId="{6E8B6FD4-BCB0-4624-89C3-5D40325FC09C}" srcId="{B8800F7A-65CB-4F3E-B158-F80050BA7A85}" destId="{8411543D-FB85-4666-BB8E-67F64E790857}" srcOrd="3" destOrd="0" parTransId="{81F30DCF-848B-465B-A7AE-B0D3B3A8E194}" sibTransId="{2043B370-FAA4-4F20-A939-E2D72F58282C}"/>
    <dgm:cxn modelId="{333FF57F-CEC4-41B2-B386-08E9A84604A4}" type="presOf" srcId="{8411543D-FB85-4666-BB8E-67F64E790857}" destId="{658186CA-E7B2-45D5-94C4-44BC8E229F4C}" srcOrd="0" destOrd="0" presId="urn:microsoft.com/office/officeart/2008/layout/VerticalCurvedList"/>
    <dgm:cxn modelId="{83A9301B-223D-4CFC-9DD2-FC8D8C95F7A0}" type="presOf" srcId="{097D8D29-26DE-4622-B151-03E8311691AE}" destId="{E0792398-4447-4041-86FC-251005CE1385}" srcOrd="0" destOrd="0" presId="urn:microsoft.com/office/officeart/2008/layout/VerticalCurvedList"/>
    <dgm:cxn modelId="{4A17121D-2B07-4712-BE2D-7D3B5177596E}" type="presOf" srcId="{B8800F7A-65CB-4F3E-B158-F80050BA7A85}" destId="{0C9DA449-CECA-4381-9C10-9B73172AF54B}" srcOrd="0" destOrd="0" presId="urn:microsoft.com/office/officeart/2008/layout/VerticalCurvedList"/>
    <dgm:cxn modelId="{69701BBE-5AE6-4DE6-94C5-6601D1372984}" srcId="{B8800F7A-65CB-4F3E-B158-F80050BA7A85}" destId="{64DECA15-E578-49CE-AC5F-5326944E41CA}" srcOrd="1" destOrd="0" parTransId="{A240ADAD-14A8-475F-B167-7316ACDD3A59}" sibTransId="{2EDE3CBA-D26D-485D-B987-542B9492BA48}"/>
    <dgm:cxn modelId="{C5B5A560-07F4-41FE-BDC7-10E7C9DF5998}" type="presParOf" srcId="{0C9DA449-CECA-4381-9C10-9B73172AF54B}" destId="{1C57E010-D2EF-4FA5-9414-BD7248DC13D0}" srcOrd="0" destOrd="0" presId="urn:microsoft.com/office/officeart/2008/layout/VerticalCurvedList"/>
    <dgm:cxn modelId="{5904EA20-9C4B-41C0-9AAE-3B64C01CA872}" type="presParOf" srcId="{1C57E010-D2EF-4FA5-9414-BD7248DC13D0}" destId="{03FFD17F-9171-4688-9E4A-4B55292CF0E1}" srcOrd="0" destOrd="0" presId="urn:microsoft.com/office/officeart/2008/layout/VerticalCurvedList"/>
    <dgm:cxn modelId="{4CD7CEC8-B82E-4617-AB95-668AE856197C}" type="presParOf" srcId="{03FFD17F-9171-4688-9E4A-4B55292CF0E1}" destId="{72571CFB-F243-4DEF-8219-61EF505F810A}" srcOrd="0" destOrd="0" presId="urn:microsoft.com/office/officeart/2008/layout/VerticalCurvedList"/>
    <dgm:cxn modelId="{B73A02F1-D9D7-45F3-85D6-D24D393A301D}" type="presParOf" srcId="{03FFD17F-9171-4688-9E4A-4B55292CF0E1}" destId="{E0792398-4447-4041-86FC-251005CE1385}" srcOrd="1" destOrd="0" presId="urn:microsoft.com/office/officeart/2008/layout/VerticalCurvedList"/>
    <dgm:cxn modelId="{03D428E7-8FCF-47F7-AC52-36F51B47B385}" type="presParOf" srcId="{03FFD17F-9171-4688-9E4A-4B55292CF0E1}" destId="{2E348B60-CA9B-482E-8BC7-6FBB1563AEAA}" srcOrd="2" destOrd="0" presId="urn:microsoft.com/office/officeart/2008/layout/VerticalCurvedList"/>
    <dgm:cxn modelId="{C2D3D088-70AC-46D9-B22C-E9DC23166C13}" type="presParOf" srcId="{03FFD17F-9171-4688-9E4A-4B55292CF0E1}" destId="{586AA309-8043-4171-9BDC-D2A18DAA45E6}" srcOrd="3" destOrd="0" presId="urn:microsoft.com/office/officeart/2008/layout/VerticalCurvedList"/>
    <dgm:cxn modelId="{79474454-8C5A-470F-A65B-7111AFC1D125}" type="presParOf" srcId="{1C57E010-D2EF-4FA5-9414-BD7248DC13D0}" destId="{B81F6FFB-0874-43C8-8F63-801E46DC9082}" srcOrd="1" destOrd="0" presId="urn:microsoft.com/office/officeart/2008/layout/VerticalCurvedList"/>
    <dgm:cxn modelId="{74E634BF-F3E0-4BC1-A570-043225A6579B}" type="presParOf" srcId="{1C57E010-D2EF-4FA5-9414-BD7248DC13D0}" destId="{F6CA453C-2D50-40F4-BE52-6A179C8E4130}" srcOrd="2" destOrd="0" presId="urn:microsoft.com/office/officeart/2008/layout/VerticalCurvedList"/>
    <dgm:cxn modelId="{BD262089-7467-499A-AD56-EA3C62AF3594}" type="presParOf" srcId="{F6CA453C-2D50-40F4-BE52-6A179C8E4130}" destId="{DCB37580-C5DB-4C6C-857F-85BCE86D8441}" srcOrd="0" destOrd="0" presId="urn:microsoft.com/office/officeart/2008/layout/VerticalCurvedList"/>
    <dgm:cxn modelId="{1D9B348F-9883-41E2-884D-675035BE2805}" type="presParOf" srcId="{1C57E010-D2EF-4FA5-9414-BD7248DC13D0}" destId="{ED507CBC-357F-4AC0-9679-24FDEA0EDFCF}" srcOrd="3" destOrd="0" presId="urn:microsoft.com/office/officeart/2008/layout/VerticalCurvedList"/>
    <dgm:cxn modelId="{F8187E60-3561-413B-80CB-7A99DC20CB6C}" type="presParOf" srcId="{1C57E010-D2EF-4FA5-9414-BD7248DC13D0}" destId="{94E60170-6041-4D32-8A5F-0D1A768EAF84}" srcOrd="4" destOrd="0" presId="urn:microsoft.com/office/officeart/2008/layout/VerticalCurvedList"/>
    <dgm:cxn modelId="{44A21140-34A8-4853-B275-21FB2FC8E675}" type="presParOf" srcId="{94E60170-6041-4D32-8A5F-0D1A768EAF84}" destId="{A1955857-26CA-438B-85D0-9447637213C4}" srcOrd="0" destOrd="0" presId="urn:microsoft.com/office/officeart/2008/layout/VerticalCurvedList"/>
    <dgm:cxn modelId="{B6863B8D-05D5-467A-9E7A-C6145E9F2D65}" type="presParOf" srcId="{1C57E010-D2EF-4FA5-9414-BD7248DC13D0}" destId="{4A27E31E-C0D1-4F87-8257-6AAADBCBD4BB}" srcOrd="5" destOrd="0" presId="urn:microsoft.com/office/officeart/2008/layout/VerticalCurvedList"/>
    <dgm:cxn modelId="{D23515E7-6241-488E-A6AF-9CB15E4FB0A6}" type="presParOf" srcId="{1C57E010-D2EF-4FA5-9414-BD7248DC13D0}" destId="{92669BAF-888E-41FC-9B63-E1EAECA8A8D1}" srcOrd="6" destOrd="0" presId="urn:microsoft.com/office/officeart/2008/layout/VerticalCurvedList"/>
    <dgm:cxn modelId="{7991A3B3-7166-43BB-A31D-B5FA05220105}" type="presParOf" srcId="{92669BAF-888E-41FC-9B63-E1EAECA8A8D1}" destId="{2A4CAA5D-F58B-4B67-8801-8AB3A96E04B0}" srcOrd="0" destOrd="0" presId="urn:microsoft.com/office/officeart/2008/layout/VerticalCurvedList"/>
    <dgm:cxn modelId="{791378CB-9960-4371-9F92-38440C12FBD7}" type="presParOf" srcId="{1C57E010-D2EF-4FA5-9414-BD7248DC13D0}" destId="{658186CA-E7B2-45D5-94C4-44BC8E229F4C}" srcOrd="7" destOrd="0" presId="urn:microsoft.com/office/officeart/2008/layout/VerticalCurvedList"/>
    <dgm:cxn modelId="{C2024F3A-C560-4ECA-A0EE-44066912A6A0}" type="presParOf" srcId="{1C57E010-D2EF-4FA5-9414-BD7248DC13D0}" destId="{56140316-15B9-423F-B59F-9740B580C1C4}" srcOrd="8" destOrd="0" presId="urn:microsoft.com/office/officeart/2008/layout/VerticalCurvedList"/>
    <dgm:cxn modelId="{CE4C3949-6F72-4BF1-9B02-B32B26389CAB}" type="presParOf" srcId="{56140316-15B9-423F-B59F-9740B580C1C4}" destId="{FF35D669-D0E7-4D09-8239-1D7F3C7C93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800F7A-65CB-4F3E-B158-F80050BA7A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46909-BF96-4D72-A796-6E3B85BB05A9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>
              <a:latin typeface="Corbel" panose="020B0503020204020204" pitchFamily="34" charset="0"/>
            </a:rPr>
            <a:t> Tüm ülkeler </a:t>
          </a:r>
          <a:r>
            <a:rPr lang="tr-TR" sz="2200" b="1" dirty="0" err="1" smtClean="0">
              <a:latin typeface="Corbel" panose="020B0503020204020204" pitchFamily="34" charset="0"/>
            </a:rPr>
            <a:t>RISE’a</a:t>
          </a:r>
          <a:r>
            <a:rPr lang="tr-TR" sz="2200" b="1" dirty="0" smtClean="0">
              <a:latin typeface="Corbel" panose="020B0503020204020204" pitchFamily="34" charset="0"/>
            </a:rPr>
            <a:t> katılabilir ama hepsi destek almaya uygun değildir. </a:t>
          </a:r>
          <a:endParaRPr lang="en-US" sz="2200" dirty="0"/>
        </a:p>
      </dgm:t>
    </dgm:pt>
    <dgm:pt modelId="{AD782822-4951-4772-AE4B-A30C9FC4077D}" type="parTrans" cxnId="{0028BC77-630B-4A51-8DB4-E82413DAF794}">
      <dgm:prSet/>
      <dgm:spPr/>
      <dgm:t>
        <a:bodyPr/>
        <a:lstStyle/>
        <a:p>
          <a:endParaRPr lang="en-US"/>
        </a:p>
      </dgm:t>
    </dgm:pt>
    <dgm:pt modelId="{097D8D29-26DE-4622-B151-03E8311691AE}" type="sibTrans" cxnId="{0028BC77-630B-4A51-8DB4-E82413DAF794}">
      <dgm:prSet/>
      <dgm:spPr/>
      <dgm:t>
        <a:bodyPr/>
        <a:lstStyle/>
        <a:p>
          <a:endParaRPr lang="en-US"/>
        </a:p>
      </dgm:t>
    </dgm:pt>
    <dgm:pt modelId="{64DECA15-E578-49CE-AC5F-5326944E41CA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ABD, Avustralya, Brezilya, Kanada, Çin, Hindistan, Japonya, Meksika, Yeni Zelanda, Kore, Rusya destek alamayan ülkelerdendir (istisnalar hariç).</a:t>
          </a:r>
          <a:endParaRPr lang="en-US" sz="2200" b="1" dirty="0"/>
        </a:p>
      </dgm:t>
    </dgm:pt>
    <dgm:pt modelId="{A240ADAD-14A8-475F-B167-7316ACDD3A59}" type="parTrans" cxnId="{69701BBE-5AE6-4DE6-94C5-6601D1372984}">
      <dgm:prSet/>
      <dgm:spPr/>
      <dgm:t>
        <a:bodyPr/>
        <a:lstStyle/>
        <a:p>
          <a:endParaRPr lang="en-US"/>
        </a:p>
      </dgm:t>
    </dgm:pt>
    <dgm:pt modelId="{2EDE3CBA-D26D-485D-B987-542B9492BA48}" type="sibTrans" cxnId="{69701BBE-5AE6-4DE6-94C5-6601D1372984}">
      <dgm:prSet/>
      <dgm:spPr/>
      <dgm:t>
        <a:bodyPr/>
        <a:lstStyle/>
        <a:p>
          <a:endParaRPr lang="en-US"/>
        </a:p>
      </dgm:t>
    </dgm:pt>
    <dgm:pt modelId="{36133113-F9B6-475F-B114-5F294160CC15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200" b="1" dirty="0" smtClean="0"/>
            <a:t>Verilen destek maaşa ek destektir.</a:t>
          </a:r>
          <a:endParaRPr lang="en-US" sz="2200" b="1" dirty="0"/>
        </a:p>
      </dgm:t>
    </dgm:pt>
    <dgm:pt modelId="{24BB3D79-1E43-4146-BD8B-D544E7414E87}" type="parTrans" cxnId="{5DD01C1E-2159-4718-8CD5-12EDD2B7E357}">
      <dgm:prSet/>
      <dgm:spPr/>
      <dgm:t>
        <a:bodyPr/>
        <a:lstStyle/>
        <a:p>
          <a:endParaRPr lang="en-US"/>
        </a:p>
      </dgm:t>
    </dgm:pt>
    <dgm:pt modelId="{355B8999-7301-4CDF-9714-D8C89557CF08}" type="sibTrans" cxnId="{5DD01C1E-2159-4718-8CD5-12EDD2B7E357}">
      <dgm:prSet/>
      <dgm:spPr/>
      <dgm:t>
        <a:bodyPr/>
        <a:lstStyle/>
        <a:p>
          <a:endParaRPr lang="en-US"/>
        </a:p>
      </dgm:t>
    </dgm:pt>
    <dgm:pt modelId="{8411543D-FB85-4666-BB8E-67F64E790857}">
      <dgm:prSet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Araştırmacılar dolaşımda oldukları sürelerde desteklenirler.</a:t>
          </a:r>
          <a:endParaRPr lang="en-US" sz="2000" b="1" dirty="0"/>
        </a:p>
      </dgm:t>
    </dgm:pt>
    <dgm:pt modelId="{81F30DCF-848B-465B-A7AE-B0D3B3A8E194}" type="parTrans" cxnId="{6E8B6FD4-BCB0-4624-89C3-5D40325FC09C}">
      <dgm:prSet/>
      <dgm:spPr/>
      <dgm:t>
        <a:bodyPr/>
        <a:lstStyle/>
        <a:p>
          <a:endParaRPr lang="en-US"/>
        </a:p>
      </dgm:t>
    </dgm:pt>
    <dgm:pt modelId="{2043B370-FAA4-4F20-A939-E2D72F58282C}" type="sibTrans" cxnId="{6E8B6FD4-BCB0-4624-89C3-5D40325FC09C}">
      <dgm:prSet/>
      <dgm:spPr/>
      <dgm:t>
        <a:bodyPr/>
        <a:lstStyle/>
        <a:p>
          <a:endParaRPr lang="en-US"/>
        </a:p>
      </dgm:t>
    </dgm:pt>
    <dgm:pt modelId="{0C9DA449-CECA-4381-9C10-9B73172AF54B}" type="pres">
      <dgm:prSet presAssocID="{B8800F7A-65CB-4F3E-B158-F80050BA7A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57E010-D2EF-4FA5-9414-BD7248DC13D0}" type="pres">
      <dgm:prSet presAssocID="{B8800F7A-65CB-4F3E-B158-F80050BA7A85}" presName="Name1" presStyleCnt="0"/>
      <dgm:spPr/>
    </dgm:pt>
    <dgm:pt modelId="{03FFD17F-9171-4688-9E4A-4B55292CF0E1}" type="pres">
      <dgm:prSet presAssocID="{B8800F7A-65CB-4F3E-B158-F80050BA7A85}" presName="cycle" presStyleCnt="0"/>
      <dgm:spPr/>
    </dgm:pt>
    <dgm:pt modelId="{72571CFB-F243-4DEF-8219-61EF505F810A}" type="pres">
      <dgm:prSet presAssocID="{B8800F7A-65CB-4F3E-B158-F80050BA7A85}" presName="srcNode" presStyleLbl="node1" presStyleIdx="0" presStyleCnt="4"/>
      <dgm:spPr/>
    </dgm:pt>
    <dgm:pt modelId="{E0792398-4447-4041-86FC-251005CE1385}" type="pres">
      <dgm:prSet presAssocID="{B8800F7A-65CB-4F3E-B158-F80050BA7A85}" presName="conn" presStyleLbl="parChTrans1D2" presStyleIdx="0" presStyleCnt="1"/>
      <dgm:spPr/>
      <dgm:t>
        <a:bodyPr/>
        <a:lstStyle/>
        <a:p>
          <a:endParaRPr lang="en-US"/>
        </a:p>
      </dgm:t>
    </dgm:pt>
    <dgm:pt modelId="{2E348B60-CA9B-482E-8BC7-6FBB1563AEAA}" type="pres">
      <dgm:prSet presAssocID="{B8800F7A-65CB-4F3E-B158-F80050BA7A85}" presName="extraNode" presStyleLbl="node1" presStyleIdx="0" presStyleCnt="4"/>
      <dgm:spPr/>
    </dgm:pt>
    <dgm:pt modelId="{586AA309-8043-4171-9BDC-D2A18DAA45E6}" type="pres">
      <dgm:prSet presAssocID="{B8800F7A-65CB-4F3E-B158-F80050BA7A85}" presName="dstNode" presStyleLbl="node1" presStyleIdx="0" presStyleCnt="4"/>
      <dgm:spPr/>
    </dgm:pt>
    <dgm:pt modelId="{B81F6FFB-0874-43C8-8F63-801E46DC9082}" type="pres">
      <dgm:prSet presAssocID="{C0346909-BF96-4D72-A796-6E3B85BB05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453C-2D50-40F4-BE52-6A179C8E4130}" type="pres">
      <dgm:prSet presAssocID="{C0346909-BF96-4D72-A796-6E3B85BB05A9}" presName="accent_1" presStyleCnt="0"/>
      <dgm:spPr/>
    </dgm:pt>
    <dgm:pt modelId="{DCB37580-C5DB-4C6C-857F-85BCE86D8441}" type="pres">
      <dgm:prSet presAssocID="{C0346909-BF96-4D72-A796-6E3B85BB05A9}" presName="accentRepeatNode" presStyleLbl="solidFgAcc1" presStyleIdx="0" presStyleCnt="4"/>
      <dgm:spPr>
        <a:solidFill>
          <a:srgbClr val="FFC000"/>
        </a:solidFill>
      </dgm:spPr>
    </dgm:pt>
    <dgm:pt modelId="{ED507CBC-357F-4AC0-9679-24FDEA0EDFCF}" type="pres">
      <dgm:prSet presAssocID="{64DECA15-E578-49CE-AC5F-5326944E41CA}" presName="text_2" presStyleLbl="node1" presStyleIdx="1" presStyleCnt="4" custScaleY="11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0170-6041-4D32-8A5F-0D1A768EAF84}" type="pres">
      <dgm:prSet presAssocID="{64DECA15-E578-49CE-AC5F-5326944E41CA}" presName="accent_2" presStyleCnt="0"/>
      <dgm:spPr/>
    </dgm:pt>
    <dgm:pt modelId="{A1955857-26CA-438B-85D0-9447637213C4}" type="pres">
      <dgm:prSet presAssocID="{64DECA15-E578-49CE-AC5F-5326944E41CA}" presName="accentRepeatNode" presStyleLbl="solidFgAcc1" presStyleIdx="1" presStyleCnt="4"/>
      <dgm:spPr>
        <a:solidFill>
          <a:srgbClr val="FFC000"/>
        </a:solidFill>
      </dgm:spPr>
    </dgm:pt>
    <dgm:pt modelId="{4A27E31E-C0D1-4F87-8257-6AAADBCBD4BB}" type="pres">
      <dgm:prSet presAssocID="{36133113-F9B6-475F-B114-5F294160CC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69BAF-888E-41FC-9B63-E1EAECA8A8D1}" type="pres">
      <dgm:prSet presAssocID="{36133113-F9B6-475F-B114-5F294160CC15}" presName="accent_3" presStyleCnt="0"/>
      <dgm:spPr/>
    </dgm:pt>
    <dgm:pt modelId="{2A4CAA5D-F58B-4B67-8801-8AB3A96E04B0}" type="pres">
      <dgm:prSet presAssocID="{36133113-F9B6-475F-B114-5F294160CC15}" presName="accentRepeatNode" presStyleLbl="solidFgAcc1" presStyleIdx="2" presStyleCnt="4"/>
      <dgm:spPr>
        <a:solidFill>
          <a:srgbClr val="FFC000"/>
        </a:solidFill>
      </dgm:spPr>
    </dgm:pt>
    <dgm:pt modelId="{658186CA-E7B2-45D5-94C4-44BC8E229F4C}" type="pres">
      <dgm:prSet presAssocID="{8411543D-FB85-4666-BB8E-67F64E7908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0316-15B9-423F-B59F-9740B580C1C4}" type="pres">
      <dgm:prSet presAssocID="{8411543D-FB85-4666-BB8E-67F64E790857}" presName="accent_4" presStyleCnt="0"/>
      <dgm:spPr/>
    </dgm:pt>
    <dgm:pt modelId="{FF35D669-D0E7-4D09-8239-1D7F3C7C9371}" type="pres">
      <dgm:prSet presAssocID="{8411543D-FB85-4666-BB8E-67F64E790857}" presName="accentRepeatNode" presStyleLbl="solidFgAcc1" presStyleIdx="3" presStyleCnt="4"/>
      <dgm:spPr>
        <a:solidFill>
          <a:srgbClr val="FFC000"/>
        </a:solidFill>
      </dgm:spPr>
      <dgm:t>
        <a:bodyPr/>
        <a:lstStyle/>
        <a:p>
          <a:endParaRPr lang="en-US"/>
        </a:p>
      </dgm:t>
    </dgm:pt>
  </dgm:ptLst>
  <dgm:cxnLst>
    <dgm:cxn modelId="{69701BBE-5AE6-4DE6-94C5-6601D1372984}" srcId="{B8800F7A-65CB-4F3E-B158-F80050BA7A85}" destId="{64DECA15-E578-49CE-AC5F-5326944E41CA}" srcOrd="1" destOrd="0" parTransId="{A240ADAD-14A8-475F-B167-7316ACDD3A59}" sibTransId="{2EDE3CBA-D26D-485D-B987-542B9492BA48}"/>
    <dgm:cxn modelId="{6E8B6FD4-BCB0-4624-89C3-5D40325FC09C}" srcId="{B8800F7A-65CB-4F3E-B158-F80050BA7A85}" destId="{8411543D-FB85-4666-BB8E-67F64E790857}" srcOrd="3" destOrd="0" parTransId="{81F30DCF-848B-465B-A7AE-B0D3B3A8E194}" sibTransId="{2043B370-FAA4-4F20-A939-E2D72F58282C}"/>
    <dgm:cxn modelId="{451FF4F2-E494-4EE2-AD71-B85A354E477C}" type="presOf" srcId="{C0346909-BF96-4D72-A796-6E3B85BB05A9}" destId="{B81F6FFB-0874-43C8-8F63-801E46DC9082}" srcOrd="0" destOrd="0" presId="urn:microsoft.com/office/officeart/2008/layout/VerticalCurvedList"/>
    <dgm:cxn modelId="{7EBCAC3C-E613-4F39-AB90-438245788789}" type="presOf" srcId="{64DECA15-E578-49CE-AC5F-5326944E41CA}" destId="{ED507CBC-357F-4AC0-9679-24FDEA0EDFCF}" srcOrd="0" destOrd="0" presId="urn:microsoft.com/office/officeart/2008/layout/VerticalCurvedList"/>
    <dgm:cxn modelId="{5DD01C1E-2159-4718-8CD5-12EDD2B7E357}" srcId="{B8800F7A-65CB-4F3E-B158-F80050BA7A85}" destId="{36133113-F9B6-475F-B114-5F294160CC15}" srcOrd="2" destOrd="0" parTransId="{24BB3D79-1E43-4146-BD8B-D544E7414E87}" sibTransId="{355B8999-7301-4CDF-9714-D8C89557CF08}"/>
    <dgm:cxn modelId="{41B10A78-87B1-4D6C-BE0F-BB928C79B258}" type="presOf" srcId="{8411543D-FB85-4666-BB8E-67F64E790857}" destId="{658186CA-E7B2-45D5-94C4-44BC8E229F4C}" srcOrd="0" destOrd="0" presId="urn:microsoft.com/office/officeart/2008/layout/VerticalCurvedList"/>
    <dgm:cxn modelId="{ED1E8B96-73C4-4DAF-993C-D591C1BB1D26}" type="presOf" srcId="{097D8D29-26DE-4622-B151-03E8311691AE}" destId="{E0792398-4447-4041-86FC-251005CE1385}" srcOrd="0" destOrd="0" presId="urn:microsoft.com/office/officeart/2008/layout/VerticalCurvedList"/>
    <dgm:cxn modelId="{0028BC77-630B-4A51-8DB4-E82413DAF794}" srcId="{B8800F7A-65CB-4F3E-B158-F80050BA7A85}" destId="{C0346909-BF96-4D72-A796-6E3B85BB05A9}" srcOrd="0" destOrd="0" parTransId="{AD782822-4951-4772-AE4B-A30C9FC4077D}" sibTransId="{097D8D29-26DE-4622-B151-03E8311691AE}"/>
    <dgm:cxn modelId="{2190C0C4-376B-47C3-90BA-4DA877611BEC}" type="presOf" srcId="{B8800F7A-65CB-4F3E-B158-F80050BA7A85}" destId="{0C9DA449-CECA-4381-9C10-9B73172AF54B}" srcOrd="0" destOrd="0" presId="urn:microsoft.com/office/officeart/2008/layout/VerticalCurvedList"/>
    <dgm:cxn modelId="{2CA71C7E-779C-4755-84EE-8406AA0BE864}" type="presOf" srcId="{36133113-F9B6-475F-B114-5F294160CC15}" destId="{4A27E31E-C0D1-4F87-8257-6AAADBCBD4BB}" srcOrd="0" destOrd="0" presId="urn:microsoft.com/office/officeart/2008/layout/VerticalCurvedList"/>
    <dgm:cxn modelId="{692EE3E4-5F90-4DA3-88AE-88BDD8F72EDC}" type="presParOf" srcId="{0C9DA449-CECA-4381-9C10-9B73172AF54B}" destId="{1C57E010-D2EF-4FA5-9414-BD7248DC13D0}" srcOrd="0" destOrd="0" presId="urn:microsoft.com/office/officeart/2008/layout/VerticalCurvedList"/>
    <dgm:cxn modelId="{3BC2ABF7-5A16-40A4-B2DF-698538CC88D3}" type="presParOf" srcId="{1C57E010-D2EF-4FA5-9414-BD7248DC13D0}" destId="{03FFD17F-9171-4688-9E4A-4B55292CF0E1}" srcOrd="0" destOrd="0" presId="urn:microsoft.com/office/officeart/2008/layout/VerticalCurvedList"/>
    <dgm:cxn modelId="{CBBC9507-C202-45D8-B417-4C00AF9DE69F}" type="presParOf" srcId="{03FFD17F-9171-4688-9E4A-4B55292CF0E1}" destId="{72571CFB-F243-4DEF-8219-61EF505F810A}" srcOrd="0" destOrd="0" presId="urn:microsoft.com/office/officeart/2008/layout/VerticalCurvedList"/>
    <dgm:cxn modelId="{6F42B9D9-BB46-40B9-9A80-AF08B5B1398B}" type="presParOf" srcId="{03FFD17F-9171-4688-9E4A-4B55292CF0E1}" destId="{E0792398-4447-4041-86FC-251005CE1385}" srcOrd="1" destOrd="0" presId="urn:microsoft.com/office/officeart/2008/layout/VerticalCurvedList"/>
    <dgm:cxn modelId="{E35F1F91-A78F-4E88-987B-C422A1017957}" type="presParOf" srcId="{03FFD17F-9171-4688-9E4A-4B55292CF0E1}" destId="{2E348B60-CA9B-482E-8BC7-6FBB1563AEAA}" srcOrd="2" destOrd="0" presId="urn:microsoft.com/office/officeart/2008/layout/VerticalCurvedList"/>
    <dgm:cxn modelId="{5C17A4B7-01C0-412E-80FC-6334BF3BB537}" type="presParOf" srcId="{03FFD17F-9171-4688-9E4A-4B55292CF0E1}" destId="{586AA309-8043-4171-9BDC-D2A18DAA45E6}" srcOrd="3" destOrd="0" presId="urn:microsoft.com/office/officeart/2008/layout/VerticalCurvedList"/>
    <dgm:cxn modelId="{2889B59D-2F3A-4DDA-849A-44CEB883D08B}" type="presParOf" srcId="{1C57E010-D2EF-4FA5-9414-BD7248DC13D0}" destId="{B81F6FFB-0874-43C8-8F63-801E46DC9082}" srcOrd="1" destOrd="0" presId="urn:microsoft.com/office/officeart/2008/layout/VerticalCurvedList"/>
    <dgm:cxn modelId="{F7AA8489-33FA-4A8F-82DD-D256067CA443}" type="presParOf" srcId="{1C57E010-D2EF-4FA5-9414-BD7248DC13D0}" destId="{F6CA453C-2D50-40F4-BE52-6A179C8E4130}" srcOrd="2" destOrd="0" presId="urn:microsoft.com/office/officeart/2008/layout/VerticalCurvedList"/>
    <dgm:cxn modelId="{95839180-D922-4E49-B97C-58E18F275A51}" type="presParOf" srcId="{F6CA453C-2D50-40F4-BE52-6A179C8E4130}" destId="{DCB37580-C5DB-4C6C-857F-85BCE86D8441}" srcOrd="0" destOrd="0" presId="urn:microsoft.com/office/officeart/2008/layout/VerticalCurvedList"/>
    <dgm:cxn modelId="{2C69C8FC-6E2F-4DF3-B0BF-D1E0410D236D}" type="presParOf" srcId="{1C57E010-D2EF-4FA5-9414-BD7248DC13D0}" destId="{ED507CBC-357F-4AC0-9679-24FDEA0EDFCF}" srcOrd="3" destOrd="0" presId="urn:microsoft.com/office/officeart/2008/layout/VerticalCurvedList"/>
    <dgm:cxn modelId="{0FD288C1-0B26-4B53-8FA1-D8488E2C31B0}" type="presParOf" srcId="{1C57E010-D2EF-4FA5-9414-BD7248DC13D0}" destId="{94E60170-6041-4D32-8A5F-0D1A768EAF84}" srcOrd="4" destOrd="0" presId="urn:microsoft.com/office/officeart/2008/layout/VerticalCurvedList"/>
    <dgm:cxn modelId="{8083C8A7-8B88-4C01-892B-5087A5019407}" type="presParOf" srcId="{94E60170-6041-4D32-8A5F-0D1A768EAF84}" destId="{A1955857-26CA-438B-85D0-9447637213C4}" srcOrd="0" destOrd="0" presId="urn:microsoft.com/office/officeart/2008/layout/VerticalCurvedList"/>
    <dgm:cxn modelId="{CB3B4D41-11F1-4042-A7DF-9EAF452B5AE3}" type="presParOf" srcId="{1C57E010-D2EF-4FA5-9414-BD7248DC13D0}" destId="{4A27E31E-C0D1-4F87-8257-6AAADBCBD4BB}" srcOrd="5" destOrd="0" presId="urn:microsoft.com/office/officeart/2008/layout/VerticalCurvedList"/>
    <dgm:cxn modelId="{C6805B4B-150C-40F0-888A-B8D4331D2B2C}" type="presParOf" srcId="{1C57E010-D2EF-4FA5-9414-BD7248DC13D0}" destId="{92669BAF-888E-41FC-9B63-E1EAECA8A8D1}" srcOrd="6" destOrd="0" presId="urn:microsoft.com/office/officeart/2008/layout/VerticalCurvedList"/>
    <dgm:cxn modelId="{963E00BC-B00A-4F30-BBB8-11539B308452}" type="presParOf" srcId="{92669BAF-888E-41FC-9B63-E1EAECA8A8D1}" destId="{2A4CAA5D-F58B-4B67-8801-8AB3A96E04B0}" srcOrd="0" destOrd="0" presId="urn:microsoft.com/office/officeart/2008/layout/VerticalCurvedList"/>
    <dgm:cxn modelId="{D298B72B-C801-47C5-8872-D40A2F092750}" type="presParOf" srcId="{1C57E010-D2EF-4FA5-9414-BD7248DC13D0}" destId="{658186CA-E7B2-45D5-94C4-44BC8E229F4C}" srcOrd="7" destOrd="0" presId="urn:microsoft.com/office/officeart/2008/layout/VerticalCurvedList"/>
    <dgm:cxn modelId="{9538DF58-3843-44AD-A13F-B8221A52CAD4}" type="presParOf" srcId="{1C57E010-D2EF-4FA5-9414-BD7248DC13D0}" destId="{56140316-15B9-423F-B59F-9740B580C1C4}" srcOrd="8" destOrd="0" presId="urn:microsoft.com/office/officeart/2008/layout/VerticalCurvedList"/>
    <dgm:cxn modelId="{EF7E206B-E987-4FFD-B4C9-0561FF82FC32}" type="presParOf" srcId="{56140316-15B9-423F-B59F-9740B580C1C4}" destId="{FF35D669-D0E7-4D09-8239-1D7F3C7C93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BF9CD4-815B-48BD-88B8-7C4C944FDA8A}" type="doc">
      <dgm:prSet loTypeId="urn:microsoft.com/office/officeart/2008/layout/VerticalAccent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5F11C1B-A0D4-4468-BC2A-ED1251DF76D3}">
      <dgm:prSet phldrT="[Metin]"/>
      <dgm:spPr/>
      <dgm:t>
        <a:bodyPr/>
        <a:lstStyle/>
        <a:p>
          <a:endParaRPr lang="tr-TR" dirty="0"/>
        </a:p>
      </dgm:t>
    </dgm:pt>
    <dgm:pt modelId="{52A37409-061A-4598-A04B-A1CB14FC8CAB}" type="parTrans" cxnId="{D156D14D-F10B-4EB9-8979-39E159D12015}">
      <dgm:prSet/>
      <dgm:spPr/>
      <dgm:t>
        <a:bodyPr/>
        <a:lstStyle/>
        <a:p>
          <a:endParaRPr lang="tr-TR"/>
        </a:p>
      </dgm:t>
    </dgm:pt>
    <dgm:pt modelId="{D5C7A9B3-711B-482C-B126-3FCBB938BE1B}" type="sibTrans" cxnId="{D156D14D-F10B-4EB9-8979-39E159D12015}">
      <dgm:prSet/>
      <dgm:spPr/>
      <dgm:t>
        <a:bodyPr/>
        <a:lstStyle/>
        <a:p>
          <a:endParaRPr lang="tr-TR"/>
        </a:p>
      </dgm:t>
    </dgm:pt>
    <dgm:pt modelId="{24754A58-EEAA-4B8A-BEBA-57628EEDBB54}">
      <dgm:prSet phldrT="[Metin]"/>
      <dgm:spPr/>
      <dgm:t>
        <a:bodyPr/>
        <a:lstStyle/>
        <a:p>
          <a:r>
            <a:rPr lang="tr-TR" b="1" dirty="0" smtClean="0">
              <a:latin typeface="Corbel" pitchFamily="34" charset="0"/>
            </a:rPr>
            <a:t>1. Avrupa Eğitim Ağları </a:t>
          </a:r>
        </a:p>
        <a:p>
          <a:r>
            <a:rPr lang="tr-TR" b="1" dirty="0" smtClean="0">
              <a:latin typeface="Corbel" pitchFamily="34" charset="0"/>
            </a:rPr>
            <a:t>(</a:t>
          </a:r>
          <a:r>
            <a:rPr lang="en-US" b="1" dirty="0" smtClean="0">
              <a:latin typeface="Corbel" pitchFamily="34" charset="0"/>
            </a:rPr>
            <a:t>European Training Networks </a:t>
          </a:r>
          <a:r>
            <a:rPr lang="tr-TR" b="1" dirty="0" smtClean="0">
              <a:latin typeface="Corbel" pitchFamily="34" charset="0"/>
            </a:rPr>
            <a:t>– ETN)</a:t>
          </a:r>
          <a:endParaRPr lang="tr-TR" dirty="0"/>
        </a:p>
      </dgm:t>
    </dgm:pt>
    <dgm:pt modelId="{3C8ABCD0-B4E3-4118-9E4C-C2142019ADA5}" type="parTrans" cxnId="{9DE09E42-D556-4272-BB52-710FA3521C6A}">
      <dgm:prSet/>
      <dgm:spPr/>
      <dgm:t>
        <a:bodyPr/>
        <a:lstStyle/>
        <a:p>
          <a:endParaRPr lang="tr-TR"/>
        </a:p>
      </dgm:t>
    </dgm:pt>
    <dgm:pt modelId="{E7D5C59D-7277-4C49-8192-2927F16F4B33}" type="sibTrans" cxnId="{9DE09E42-D556-4272-BB52-710FA3521C6A}">
      <dgm:prSet/>
      <dgm:spPr/>
      <dgm:t>
        <a:bodyPr/>
        <a:lstStyle/>
        <a:p>
          <a:endParaRPr lang="tr-TR"/>
        </a:p>
      </dgm:t>
    </dgm:pt>
    <dgm:pt modelId="{40577020-D3FB-414B-990A-94593147B261}">
      <dgm:prSet phldrT="[Metin]"/>
      <dgm:spPr/>
      <dgm:t>
        <a:bodyPr/>
        <a:lstStyle/>
        <a:p>
          <a:endParaRPr lang="tr-TR" dirty="0"/>
        </a:p>
      </dgm:t>
    </dgm:pt>
    <dgm:pt modelId="{02FFA655-A7C6-4454-8123-714C2EAB3DBD}" type="parTrans" cxnId="{B77CE3DF-3F94-4DD9-86CA-B90ECBDC9A94}">
      <dgm:prSet/>
      <dgm:spPr/>
      <dgm:t>
        <a:bodyPr/>
        <a:lstStyle/>
        <a:p>
          <a:endParaRPr lang="tr-TR"/>
        </a:p>
      </dgm:t>
    </dgm:pt>
    <dgm:pt modelId="{147DABAA-9820-424D-93EA-CF994ADE2D66}" type="sibTrans" cxnId="{B77CE3DF-3F94-4DD9-86CA-B90ECBDC9A94}">
      <dgm:prSet/>
      <dgm:spPr/>
      <dgm:t>
        <a:bodyPr/>
        <a:lstStyle/>
        <a:p>
          <a:endParaRPr lang="tr-TR"/>
        </a:p>
      </dgm:t>
    </dgm:pt>
    <dgm:pt modelId="{CEB5BEAA-5097-4EE4-BBE3-9CFC4D271195}">
      <dgm:prSet phldrT="[Metin]"/>
      <dgm:spPr/>
      <dgm:t>
        <a:bodyPr/>
        <a:lstStyle/>
        <a:p>
          <a:r>
            <a:rPr lang="tr-TR" b="1" dirty="0" smtClean="0">
              <a:latin typeface="Corbel" pitchFamily="34" charset="0"/>
            </a:rPr>
            <a:t>2. Avrupa Sanayi Doktora Programı </a:t>
          </a:r>
        </a:p>
        <a:p>
          <a:r>
            <a:rPr lang="tr-TR" b="1" dirty="0" smtClean="0">
              <a:latin typeface="Corbel" pitchFamily="34" charset="0"/>
            </a:rPr>
            <a:t>(</a:t>
          </a:r>
          <a:r>
            <a:rPr lang="en-US" b="1" dirty="0" smtClean="0">
              <a:latin typeface="Corbel" pitchFamily="34" charset="0"/>
            </a:rPr>
            <a:t>European Industrial Doctorates</a:t>
          </a:r>
          <a:r>
            <a:rPr lang="tr-TR" b="1" dirty="0" smtClean="0">
              <a:latin typeface="Corbel" pitchFamily="34" charset="0"/>
            </a:rPr>
            <a:t> – EID)</a:t>
          </a:r>
          <a:endParaRPr lang="tr-TR" dirty="0"/>
        </a:p>
      </dgm:t>
    </dgm:pt>
    <dgm:pt modelId="{B66B20A1-DE83-4879-9D4C-EC79A953DD56}" type="parTrans" cxnId="{B96E9FFF-4C09-43F1-9DF8-D30FFDD104FC}">
      <dgm:prSet/>
      <dgm:spPr/>
      <dgm:t>
        <a:bodyPr/>
        <a:lstStyle/>
        <a:p>
          <a:endParaRPr lang="tr-TR"/>
        </a:p>
      </dgm:t>
    </dgm:pt>
    <dgm:pt modelId="{4C722A0A-D321-4855-A648-7F1D89907C02}" type="sibTrans" cxnId="{B96E9FFF-4C09-43F1-9DF8-D30FFDD104FC}">
      <dgm:prSet/>
      <dgm:spPr/>
      <dgm:t>
        <a:bodyPr/>
        <a:lstStyle/>
        <a:p>
          <a:endParaRPr lang="tr-TR"/>
        </a:p>
      </dgm:t>
    </dgm:pt>
    <dgm:pt modelId="{85971917-2CEC-4DA1-8683-07242E7F498C}">
      <dgm:prSet phldrT="[Metin]"/>
      <dgm:spPr/>
      <dgm:t>
        <a:bodyPr/>
        <a:lstStyle/>
        <a:p>
          <a:endParaRPr lang="tr-TR" dirty="0"/>
        </a:p>
      </dgm:t>
    </dgm:pt>
    <dgm:pt modelId="{595C6004-BFB3-4563-B835-2F7772050C91}" type="parTrans" cxnId="{1AC1EB59-C6CB-4C23-852B-FCC9A25A5EDD}">
      <dgm:prSet/>
      <dgm:spPr/>
      <dgm:t>
        <a:bodyPr/>
        <a:lstStyle/>
        <a:p>
          <a:endParaRPr lang="tr-TR"/>
        </a:p>
      </dgm:t>
    </dgm:pt>
    <dgm:pt modelId="{63A52A42-53C4-4826-A0D7-6D05604C3848}" type="sibTrans" cxnId="{1AC1EB59-C6CB-4C23-852B-FCC9A25A5EDD}">
      <dgm:prSet/>
      <dgm:spPr/>
      <dgm:t>
        <a:bodyPr/>
        <a:lstStyle/>
        <a:p>
          <a:endParaRPr lang="tr-TR"/>
        </a:p>
      </dgm:t>
    </dgm:pt>
    <dgm:pt modelId="{616817E9-3D9D-4945-B998-F9D0DF72DDA2}">
      <dgm:prSet phldrT="[Metin]"/>
      <dgm:spPr/>
      <dgm:t>
        <a:bodyPr/>
        <a:lstStyle/>
        <a:p>
          <a:r>
            <a:rPr lang="tr-TR" b="1" dirty="0" smtClean="0">
              <a:latin typeface="Corbel" pitchFamily="34" charset="0"/>
            </a:rPr>
            <a:t>3. Avrupa Ortak Doktora Programı</a:t>
          </a:r>
        </a:p>
        <a:p>
          <a:r>
            <a:rPr lang="tr-TR" b="1" dirty="0" smtClean="0">
              <a:latin typeface="Corbel" pitchFamily="34" charset="0"/>
            </a:rPr>
            <a:t>(</a:t>
          </a:r>
          <a:r>
            <a:rPr lang="tr-TR" b="1" dirty="0" err="1" smtClean="0">
              <a:latin typeface="Corbel" pitchFamily="34" charset="0"/>
            </a:rPr>
            <a:t>European</a:t>
          </a:r>
          <a:r>
            <a:rPr lang="tr-TR" b="1" dirty="0" smtClean="0">
              <a:latin typeface="Corbel" pitchFamily="34" charset="0"/>
            </a:rPr>
            <a:t> </a:t>
          </a:r>
          <a:r>
            <a:rPr lang="en-US" b="1" dirty="0" smtClean="0">
              <a:latin typeface="Corbel" pitchFamily="34" charset="0"/>
            </a:rPr>
            <a:t>Joint Doctorates</a:t>
          </a:r>
          <a:r>
            <a:rPr lang="tr-TR" b="1" dirty="0" smtClean="0">
              <a:latin typeface="Corbel" pitchFamily="34" charset="0"/>
            </a:rPr>
            <a:t> – EJD)</a:t>
          </a:r>
          <a:endParaRPr lang="tr-TR" dirty="0"/>
        </a:p>
      </dgm:t>
    </dgm:pt>
    <dgm:pt modelId="{1D9FEA5A-AF83-4323-A5C2-633482762F4C}" type="parTrans" cxnId="{BFDE2C8B-77D7-4647-9F40-42E000C0EE99}">
      <dgm:prSet/>
      <dgm:spPr/>
      <dgm:t>
        <a:bodyPr/>
        <a:lstStyle/>
        <a:p>
          <a:endParaRPr lang="tr-TR"/>
        </a:p>
      </dgm:t>
    </dgm:pt>
    <dgm:pt modelId="{E0C828A5-1FA6-413F-B58D-10DB2B06E7E7}" type="sibTrans" cxnId="{BFDE2C8B-77D7-4647-9F40-42E000C0EE99}">
      <dgm:prSet/>
      <dgm:spPr/>
      <dgm:t>
        <a:bodyPr/>
        <a:lstStyle/>
        <a:p>
          <a:endParaRPr lang="tr-TR"/>
        </a:p>
      </dgm:t>
    </dgm:pt>
    <dgm:pt modelId="{E94B9872-6EE3-4531-B559-613A41F77AA2}" type="pres">
      <dgm:prSet presAssocID="{2DBF9CD4-815B-48BD-88B8-7C4C944FDA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144ECBCA-DED3-477F-984A-0E5943684514}" type="pres">
      <dgm:prSet presAssocID="{C5F11C1B-A0D4-4468-BC2A-ED1251DF76D3}" presName="parenttextcomposite" presStyleCnt="0"/>
      <dgm:spPr/>
    </dgm:pt>
    <dgm:pt modelId="{7EFE9EB8-C12D-4475-A00E-32EA6D9F3E63}" type="pres">
      <dgm:prSet presAssocID="{C5F11C1B-A0D4-4468-BC2A-ED1251DF76D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FD514D-0662-46EF-96E1-921A0209DE6D}" type="pres">
      <dgm:prSet presAssocID="{C5F11C1B-A0D4-4468-BC2A-ED1251DF76D3}" presName="composite" presStyleCnt="0"/>
      <dgm:spPr/>
    </dgm:pt>
    <dgm:pt modelId="{17D75CE5-9E6D-4DBE-8F8C-1E5BB3F27B7B}" type="pres">
      <dgm:prSet presAssocID="{C5F11C1B-A0D4-4468-BC2A-ED1251DF76D3}" presName="chevron1" presStyleLbl="alignNode1" presStyleIdx="0" presStyleCnt="21"/>
      <dgm:spPr/>
    </dgm:pt>
    <dgm:pt modelId="{8D5B6411-ACC8-4F4A-BF6D-63115E6B5DE8}" type="pres">
      <dgm:prSet presAssocID="{C5F11C1B-A0D4-4468-BC2A-ED1251DF76D3}" presName="chevron2" presStyleLbl="alignNode1" presStyleIdx="1" presStyleCnt="21"/>
      <dgm:spPr/>
    </dgm:pt>
    <dgm:pt modelId="{019058F7-7B36-44EB-99BB-B1910AD912D4}" type="pres">
      <dgm:prSet presAssocID="{C5F11C1B-A0D4-4468-BC2A-ED1251DF76D3}" presName="chevron3" presStyleLbl="alignNode1" presStyleIdx="2" presStyleCnt="21"/>
      <dgm:spPr/>
    </dgm:pt>
    <dgm:pt modelId="{C7AC204C-B668-46CC-AD66-B68029FAE121}" type="pres">
      <dgm:prSet presAssocID="{C5F11C1B-A0D4-4468-BC2A-ED1251DF76D3}" presName="chevron4" presStyleLbl="alignNode1" presStyleIdx="3" presStyleCnt="21"/>
      <dgm:spPr/>
    </dgm:pt>
    <dgm:pt modelId="{668D6EF9-8021-4144-833F-5FCB5DF8DBBA}" type="pres">
      <dgm:prSet presAssocID="{C5F11C1B-A0D4-4468-BC2A-ED1251DF76D3}" presName="chevron5" presStyleLbl="alignNode1" presStyleIdx="4" presStyleCnt="21"/>
      <dgm:spPr/>
    </dgm:pt>
    <dgm:pt modelId="{49A02E18-FC63-4BDC-971D-DE64D32A0CE1}" type="pres">
      <dgm:prSet presAssocID="{C5F11C1B-A0D4-4468-BC2A-ED1251DF76D3}" presName="chevron6" presStyleLbl="alignNode1" presStyleIdx="5" presStyleCnt="21"/>
      <dgm:spPr/>
    </dgm:pt>
    <dgm:pt modelId="{CEFE7E67-853C-420E-BEBA-97CA01AC1E84}" type="pres">
      <dgm:prSet presAssocID="{C5F11C1B-A0D4-4468-BC2A-ED1251DF76D3}" presName="chevron7" presStyleLbl="alignNode1" presStyleIdx="6" presStyleCnt="21"/>
      <dgm:spPr/>
    </dgm:pt>
    <dgm:pt modelId="{E3CE827E-9029-4088-9B94-5501FEF6CE40}" type="pres">
      <dgm:prSet presAssocID="{C5F11C1B-A0D4-4468-BC2A-ED1251DF76D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D81627-47F3-4388-836C-5EE114767F3C}" type="pres">
      <dgm:prSet presAssocID="{D5C7A9B3-711B-482C-B126-3FCBB938BE1B}" presName="sibTrans" presStyleCnt="0"/>
      <dgm:spPr/>
    </dgm:pt>
    <dgm:pt modelId="{A3ED082A-397E-45CB-865B-DCCC04BD034B}" type="pres">
      <dgm:prSet presAssocID="{40577020-D3FB-414B-990A-94593147B261}" presName="parenttextcomposite" presStyleCnt="0"/>
      <dgm:spPr/>
    </dgm:pt>
    <dgm:pt modelId="{5AEF0A09-71FD-4B51-8771-FDD7776903EC}" type="pres">
      <dgm:prSet presAssocID="{40577020-D3FB-414B-990A-94593147B26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157A34-AA6E-4A80-B524-A7D967F2EE32}" type="pres">
      <dgm:prSet presAssocID="{40577020-D3FB-414B-990A-94593147B261}" presName="composite" presStyleCnt="0"/>
      <dgm:spPr/>
    </dgm:pt>
    <dgm:pt modelId="{965AD0C0-C1D4-4F34-BCB4-D43DB32077FE}" type="pres">
      <dgm:prSet presAssocID="{40577020-D3FB-414B-990A-94593147B261}" presName="chevron1" presStyleLbl="alignNode1" presStyleIdx="7" presStyleCnt="21"/>
      <dgm:spPr/>
    </dgm:pt>
    <dgm:pt modelId="{2BAAE045-60E2-4F15-B16E-C2EEF4EF2503}" type="pres">
      <dgm:prSet presAssocID="{40577020-D3FB-414B-990A-94593147B261}" presName="chevron2" presStyleLbl="alignNode1" presStyleIdx="8" presStyleCnt="21"/>
      <dgm:spPr/>
    </dgm:pt>
    <dgm:pt modelId="{B905D305-7776-445D-801E-06AAC6F0522E}" type="pres">
      <dgm:prSet presAssocID="{40577020-D3FB-414B-990A-94593147B261}" presName="chevron3" presStyleLbl="alignNode1" presStyleIdx="9" presStyleCnt="21"/>
      <dgm:spPr/>
    </dgm:pt>
    <dgm:pt modelId="{156AA1DB-F689-41AB-BA0F-6D351ECF9DE2}" type="pres">
      <dgm:prSet presAssocID="{40577020-D3FB-414B-990A-94593147B261}" presName="chevron4" presStyleLbl="alignNode1" presStyleIdx="10" presStyleCnt="21"/>
      <dgm:spPr/>
    </dgm:pt>
    <dgm:pt modelId="{04AF016D-6390-4A4B-AC69-3C9273B8E2FE}" type="pres">
      <dgm:prSet presAssocID="{40577020-D3FB-414B-990A-94593147B261}" presName="chevron5" presStyleLbl="alignNode1" presStyleIdx="11" presStyleCnt="21"/>
      <dgm:spPr/>
    </dgm:pt>
    <dgm:pt modelId="{861F5EFA-2872-4585-AA66-B88AA280ED1B}" type="pres">
      <dgm:prSet presAssocID="{40577020-D3FB-414B-990A-94593147B261}" presName="chevron6" presStyleLbl="alignNode1" presStyleIdx="12" presStyleCnt="21"/>
      <dgm:spPr/>
    </dgm:pt>
    <dgm:pt modelId="{212A4757-A075-4056-9601-7B21200D78FB}" type="pres">
      <dgm:prSet presAssocID="{40577020-D3FB-414B-990A-94593147B261}" presName="chevron7" presStyleLbl="alignNode1" presStyleIdx="13" presStyleCnt="21"/>
      <dgm:spPr/>
    </dgm:pt>
    <dgm:pt modelId="{C00E8255-51BE-4FBA-BEF1-7A97D8DF3ACA}" type="pres">
      <dgm:prSet presAssocID="{40577020-D3FB-414B-990A-94593147B26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98D249-7DE1-4277-9A44-17EC77C72437}" type="pres">
      <dgm:prSet presAssocID="{147DABAA-9820-424D-93EA-CF994ADE2D66}" presName="sibTrans" presStyleCnt="0"/>
      <dgm:spPr/>
    </dgm:pt>
    <dgm:pt modelId="{50ABBD33-9D84-47D2-B977-A07E8CA1D655}" type="pres">
      <dgm:prSet presAssocID="{85971917-2CEC-4DA1-8683-07242E7F498C}" presName="parenttextcomposite" presStyleCnt="0"/>
      <dgm:spPr/>
    </dgm:pt>
    <dgm:pt modelId="{4437BCD0-F48C-436A-8E6E-0A442F99DD8D}" type="pres">
      <dgm:prSet presAssocID="{85971917-2CEC-4DA1-8683-07242E7F498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51703-74F4-414E-89FF-E415B1E6B307}" type="pres">
      <dgm:prSet presAssocID="{85971917-2CEC-4DA1-8683-07242E7F498C}" presName="composite" presStyleCnt="0"/>
      <dgm:spPr/>
    </dgm:pt>
    <dgm:pt modelId="{50DF68CF-E234-4E75-9273-1F0EF369962E}" type="pres">
      <dgm:prSet presAssocID="{85971917-2CEC-4DA1-8683-07242E7F498C}" presName="chevron1" presStyleLbl="alignNode1" presStyleIdx="14" presStyleCnt="21"/>
      <dgm:spPr/>
    </dgm:pt>
    <dgm:pt modelId="{C113ABFE-3425-4030-94BB-2CE47E49BE5A}" type="pres">
      <dgm:prSet presAssocID="{85971917-2CEC-4DA1-8683-07242E7F498C}" presName="chevron2" presStyleLbl="alignNode1" presStyleIdx="15" presStyleCnt="21"/>
      <dgm:spPr/>
    </dgm:pt>
    <dgm:pt modelId="{72919377-30EF-4B2B-9A0A-20C72BDBAE7E}" type="pres">
      <dgm:prSet presAssocID="{85971917-2CEC-4DA1-8683-07242E7F498C}" presName="chevron3" presStyleLbl="alignNode1" presStyleIdx="16" presStyleCnt="21"/>
      <dgm:spPr/>
    </dgm:pt>
    <dgm:pt modelId="{61E559A8-609C-4DB5-8297-9ECADA4932F1}" type="pres">
      <dgm:prSet presAssocID="{85971917-2CEC-4DA1-8683-07242E7F498C}" presName="chevron4" presStyleLbl="alignNode1" presStyleIdx="17" presStyleCnt="21"/>
      <dgm:spPr/>
    </dgm:pt>
    <dgm:pt modelId="{3AE22784-3A7F-4C18-9590-757A5ED7C87B}" type="pres">
      <dgm:prSet presAssocID="{85971917-2CEC-4DA1-8683-07242E7F498C}" presName="chevron5" presStyleLbl="alignNode1" presStyleIdx="18" presStyleCnt="21"/>
      <dgm:spPr/>
    </dgm:pt>
    <dgm:pt modelId="{5F29A2AF-0952-48B3-A588-39288855803A}" type="pres">
      <dgm:prSet presAssocID="{85971917-2CEC-4DA1-8683-07242E7F498C}" presName="chevron6" presStyleLbl="alignNode1" presStyleIdx="19" presStyleCnt="21"/>
      <dgm:spPr/>
    </dgm:pt>
    <dgm:pt modelId="{61DE4489-EA71-40ED-ACAF-0EE9AC59716F}" type="pres">
      <dgm:prSet presAssocID="{85971917-2CEC-4DA1-8683-07242E7F498C}" presName="chevron7" presStyleLbl="alignNode1" presStyleIdx="20" presStyleCnt="21"/>
      <dgm:spPr/>
    </dgm:pt>
    <dgm:pt modelId="{08C8DE8B-F2D0-4776-BF2D-0B268C4DE351}" type="pres">
      <dgm:prSet presAssocID="{85971917-2CEC-4DA1-8683-07242E7F498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DE2C8B-77D7-4647-9F40-42E000C0EE99}" srcId="{85971917-2CEC-4DA1-8683-07242E7F498C}" destId="{616817E9-3D9D-4945-B998-F9D0DF72DDA2}" srcOrd="0" destOrd="0" parTransId="{1D9FEA5A-AF83-4323-A5C2-633482762F4C}" sibTransId="{E0C828A5-1FA6-413F-B58D-10DB2B06E7E7}"/>
    <dgm:cxn modelId="{D156D14D-F10B-4EB9-8979-39E159D12015}" srcId="{2DBF9CD4-815B-48BD-88B8-7C4C944FDA8A}" destId="{C5F11C1B-A0D4-4468-BC2A-ED1251DF76D3}" srcOrd="0" destOrd="0" parTransId="{52A37409-061A-4598-A04B-A1CB14FC8CAB}" sibTransId="{D5C7A9B3-711B-482C-B126-3FCBB938BE1B}"/>
    <dgm:cxn modelId="{EFC63FA1-3C2D-4A27-B450-145C8F0AD4F5}" type="presOf" srcId="{85971917-2CEC-4DA1-8683-07242E7F498C}" destId="{4437BCD0-F48C-436A-8E6E-0A442F99DD8D}" srcOrd="0" destOrd="0" presId="urn:microsoft.com/office/officeart/2008/layout/VerticalAccentList"/>
    <dgm:cxn modelId="{61648D55-A208-4A1B-85F2-2D9D33B11ADE}" type="presOf" srcId="{24754A58-EEAA-4B8A-BEBA-57628EEDBB54}" destId="{E3CE827E-9029-4088-9B94-5501FEF6CE40}" srcOrd="0" destOrd="0" presId="urn:microsoft.com/office/officeart/2008/layout/VerticalAccentList"/>
    <dgm:cxn modelId="{DCB3B51C-D445-4D5E-81CE-3B509C391E95}" type="presOf" srcId="{2DBF9CD4-815B-48BD-88B8-7C4C944FDA8A}" destId="{E94B9872-6EE3-4531-B559-613A41F77AA2}" srcOrd="0" destOrd="0" presId="urn:microsoft.com/office/officeart/2008/layout/VerticalAccentList"/>
    <dgm:cxn modelId="{01518B41-001D-4E2E-814B-186101F4FF86}" type="presOf" srcId="{40577020-D3FB-414B-990A-94593147B261}" destId="{5AEF0A09-71FD-4B51-8771-FDD7776903EC}" srcOrd="0" destOrd="0" presId="urn:microsoft.com/office/officeart/2008/layout/VerticalAccentList"/>
    <dgm:cxn modelId="{9DE09E42-D556-4272-BB52-710FA3521C6A}" srcId="{C5F11C1B-A0D4-4468-BC2A-ED1251DF76D3}" destId="{24754A58-EEAA-4B8A-BEBA-57628EEDBB54}" srcOrd="0" destOrd="0" parTransId="{3C8ABCD0-B4E3-4118-9E4C-C2142019ADA5}" sibTransId="{E7D5C59D-7277-4C49-8192-2927F16F4B33}"/>
    <dgm:cxn modelId="{B77CE3DF-3F94-4DD9-86CA-B90ECBDC9A94}" srcId="{2DBF9CD4-815B-48BD-88B8-7C4C944FDA8A}" destId="{40577020-D3FB-414B-990A-94593147B261}" srcOrd="1" destOrd="0" parTransId="{02FFA655-A7C6-4454-8123-714C2EAB3DBD}" sibTransId="{147DABAA-9820-424D-93EA-CF994ADE2D66}"/>
    <dgm:cxn modelId="{F5165613-DD4D-4D16-B385-22BEEF8E173D}" type="presOf" srcId="{616817E9-3D9D-4945-B998-F9D0DF72DDA2}" destId="{08C8DE8B-F2D0-4776-BF2D-0B268C4DE351}" srcOrd="0" destOrd="0" presId="urn:microsoft.com/office/officeart/2008/layout/VerticalAccentList"/>
    <dgm:cxn modelId="{B96E9FFF-4C09-43F1-9DF8-D30FFDD104FC}" srcId="{40577020-D3FB-414B-990A-94593147B261}" destId="{CEB5BEAA-5097-4EE4-BBE3-9CFC4D271195}" srcOrd="0" destOrd="0" parTransId="{B66B20A1-DE83-4879-9D4C-EC79A953DD56}" sibTransId="{4C722A0A-D321-4855-A648-7F1D89907C02}"/>
    <dgm:cxn modelId="{B0D0A0E9-1343-41F0-B45E-BB1ACE271551}" type="presOf" srcId="{C5F11C1B-A0D4-4468-BC2A-ED1251DF76D3}" destId="{7EFE9EB8-C12D-4475-A00E-32EA6D9F3E63}" srcOrd="0" destOrd="0" presId="urn:microsoft.com/office/officeart/2008/layout/VerticalAccentList"/>
    <dgm:cxn modelId="{536CEA38-D2FF-4215-86DF-6AD3A21A098D}" type="presOf" srcId="{CEB5BEAA-5097-4EE4-BBE3-9CFC4D271195}" destId="{C00E8255-51BE-4FBA-BEF1-7A97D8DF3ACA}" srcOrd="0" destOrd="0" presId="urn:microsoft.com/office/officeart/2008/layout/VerticalAccentList"/>
    <dgm:cxn modelId="{1AC1EB59-C6CB-4C23-852B-FCC9A25A5EDD}" srcId="{2DBF9CD4-815B-48BD-88B8-7C4C944FDA8A}" destId="{85971917-2CEC-4DA1-8683-07242E7F498C}" srcOrd="2" destOrd="0" parTransId="{595C6004-BFB3-4563-B835-2F7772050C91}" sibTransId="{63A52A42-53C4-4826-A0D7-6D05604C3848}"/>
    <dgm:cxn modelId="{4E30ABF7-9575-4951-B16D-EF24EA434B76}" type="presParOf" srcId="{E94B9872-6EE3-4531-B559-613A41F77AA2}" destId="{144ECBCA-DED3-477F-984A-0E5943684514}" srcOrd="0" destOrd="0" presId="urn:microsoft.com/office/officeart/2008/layout/VerticalAccentList"/>
    <dgm:cxn modelId="{A99E019A-63E7-48B9-9437-8FCA3583CBF0}" type="presParOf" srcId="{144ECBCA-DED3-477F-984A-0E5943684514}" destId="{7EFE9EB8-C12D-4475-A00E-32EA6D9F3E63}" srcOrd="0" destOrd="0" presId="urn:microsoft.com/office/officeart/2008/layout/VerticalAccentList"/>
    <dgm:cxn modelId="{F887C803-E601-4C8C-80C7-66B2F2A24074}" type="presParOf" srcId="{E94B9872-6EE3-4531-B559-613A41F77AA2}" destId="{3EFD514D-0662-46EF-96E1-921A0209DE6D}" srcOrd="1" destOrd="0" presId="urn:microsoft.com/office/officeart/2008/layout/VerticalAccentList"/>
    <dgm:cxn modelId="{335979FF-DE3C-4722-8B4A-8CB03A87B79F}" type="presParOf" srcId="{3EFD514D-0662-46EF-96E1-921A0209DE6D}" destId="{17D75CE5-9E6D-4DBE-8F8C-1E5BB3F27B7B}" srcOrd="0" destOrd="0" presId="urn:microsoft.com/office/officeart/2008/layout/VerticalAccentList"/>
    <dgm:cxn modelId="{B46005F5-243C-4B52-881E-61888A646D99}" type="presParOf" srcId="{3EFD514D-0662-46EF-96E1-921A0209DE6D}" destId="{8D5B6411-ACC8-4F4A-BF6D-63115E6B5DE8}" srcOrd="1" destOrd="0" presId="urn:microsoft.com/office/officeart/2008/layout/VerticalAccentList"/>
    <dgm:cxn modelId="{F66D067C-E05E-467F-8E4B-7C144A97D7D7}" type="presParOf" srcId="{3EFD514D-0662-46EF-96E1-921A0209DE6D}" destId="{019058F7-7B36-44EB-99BB-B1910AD912D4}" srcOrd="2" destOrd="0" presId="urn:microsoft.com/office/officeart/2008/layout/VerticalAccentList"/>
    <dgm:cxn modelId="{C49F0A91-6342-4BEB-98C6-BAA500C71300}" type="presParOf" srcId="{3EFD514D-0662-46EF-96E1-921A0209DE6D}" destId="{C7AC204C-B668-46CC-AD66-B68029FAE121}" srcOrd="3" destOrd="0" presId="urn:microsoft.com/office/officeart/2008/layout/VerticalAccentList"/>
    <dgm:cxn modelId="{2F8A39AA-A900-400C-9E95-7F14F0B09AB9}" type="presParOf" srcId="{3EFD514D-0662-46EF-96E1-921A0209DE6D}" destId="{668D6EF9-8021-4144-833F-5FCB5DF8DBBA}" srcOrd="4" destOrd="0" presId="urn:microsoft.com/office/officeart/2008/layout/VerticalAccentList"/>
    <dgm:cxn modelId="{AA7DA949-CEB0-40D6-BC27-07FBE6E47381}" type="presParOf" srcId="{3EFD514D-0662-46EF-96E1-921A0209DE6D}" destId="{49A02E18-FC63-4BDC-971D-DE64D32A0CE1}" srcOrd="5" destOrd="0" presId="urn:microsoft.com/office/officeart/2008/layout/VerticalAccentList"/>
    <dgm:cxn modelId="{0A0CC95D-1233-4232-96CD-2B228B979888}" type="presParOf" srcId="{3EFD514D-0662-46EF-96E1-921A0209DE6D}" destId="{CEFE7E67-853C-420E-BEBA-97CA01AC1E84}" srcOrd="6" destOrd="0" presId="urn:microsoft.com/office/officeart/2008/layout/VerticalAccentList"/>
    <dgm:cxn modelId="{15DD7D15-BB09-4726-9828-65249DEF880D}" type="presParOf" srcId="{3EFD514D-0662-46EF-96E1-921A0209DE6D}" destId="{E3CE827E-9029-4088-9B94-5501FEF6CE40}" srcOrd="7" destOrd="0" presId="urn:microsoft.com/office/officeart/2008/layout/VerticalAccentList"/>
    <dgm:cxn modelId="{35EC61AC-10B1-41F2-910E-BAC320FF5FD5}" type="presParOf" srcId="{E94B9872-6EE3-4531-B559-613A41F77AA2}" destId="{CDD81627-47F3-4388-836C-5EE114767F3C}" srcOrd="2" destOrd="0" presId="urn:microsoft.com/office/officeart/2008/layout/VerticalAccentList"/>
    <dgm:cxn modelId="{58FD7998-0691-40A9-A49E-98BCF7C00B20}" type="presParOf" srcId="{E94B9872-6EE3-4531-B559-613A41F77AA2}" destId="{A3ED082A-397E-45CB-865B-DCCC04BD034B}" srcOrd="3" destOrd="0" presId="urn:microsoft.com/office/officeart/2008/layout/VerticalAccentList"/>
    <dgm:cxn modelId="{A2BEEA10-D937-4E97-AFF2-E7A34B8E91A0}" type="presParOf" srcId="{A3ED082A-397E-45CB-865B-DCCC04BD034B}" destId="{5AEF0A09-71FD-4B51-8771-FDD7776903EC}" srcOrd="0" destOrd="0" presId="urn:microsoft.com/office/officeart/2008/layout/VerticalAccentList"/>
    <dgm:cxn modelId="{CC3138DC-5661-4DA5-8C41-CC0CD2AC014A}" type="presParOf" srcId="{E94B9872-6EE3-4531-B559-613A41F77AA2}" destId="{FD157A34-AA6E-4A80-B524-A7D967F2EE32}" srcOrd="4" destOrd="0" presId="urn:microsoft.com/office/officeart/2008/layout/VerticalAccentList"/>
    <dgm:cxn modelId="{DB29FFC5-6590-4643-8AA8-57E353CACABA}" type="presParOf" srcId="{FD157A34-AA6E-4A80-B524-A7D967F2EE32}" destId="{965AD0C0-C1D4-4F34-BCB4-D43DB32077FE}" srcOrd="0" destOrd="0" presId="urn:microsoft.com/office/officeart/2008/layout/VerticalAccentList"/>
    <dgm:cxn modelId="{28D916EE-E7F3-40A6-98B5-660043795EE1}" type="presParOf" srcId="{FD157A34-AA6E-4A80-B524-A7D967F2EE32}" destId="{2BAAE045-60E2-4F15-B16E-C2EEF4EF2503}" srcOrd="1" destOrd="0" presId="urn:microsoft.com/office/officeart/2008/layout/VerticalAccentList"/>
    <dgm:cxn modelId="{A0DDAF37-2300-4B90-A6B6-B8908FBB0B10}" type="presParOf" srcId="{FD157A34-AA6E-4A80-B524-A7D967F2EE32}" destId="{B905D305-7776-445D-801E-06AAC6F0522E}" srcOrd="2" destOrd="0" presId="urn:microsoft.com/office/officeart/2008/layout/VerticalAccentList"/>
    <dgm:cxn modelId="{AC76309F-42C3-4676-AB90-474019B85FDE}" type="presParOf" srcId="{FD157A34-AA6E-4A80-B524-A7D967F2EE32}" destId="{156AA1DB-F689-41AB-BA0F-6D351ECF9DE2}" srcOrd="3" destOrd="0" presId="urn:microsoft.com/office/officeart/2008/layout/VerticalAccentList"/>
    <dgm:cxn modelId="{AAEDE7A2-24E1-4236-8413-E0427FA71CB3}" type="presParOf" srcId="{FD157A34-AA6E-4A80-B524-A7D967F2EE32}" destId="{04AF016D-6390-4A4B-AC69-3C9273B8E2FE}" srcOrd="4" destOrd="0" presId="urn:microsoft.com/office/officeart/2008/layout/VerticalAccentList"/>
    <dgm:cxn modelId="{2D7E7609-073E-4A5D-8732-536C7EF9CBD4}" type="presParOf" srcId="{FD157A34-AA6E-4A80-B524-A7D967F2EE32}" destId="{861F5EFA-2872-4585-AA66-B88AA280ED1B}" srcOrd="5" destOrd="0" presId="urn:microsoft.com/office/officeart/2008/layout/VerticalAccentList"/>
    <dgm:cxn modelId="{D1623779-3AF6-4149-82FA-FDD97A7A8A02}" type="presParOf" srcId="{FD157A34-AA6E-4A80-B524-A7D967F2EE32}" destId="{212A4757-A075-4056-9601-7B21200D78FB}" srcOrd="6" destOrd="0" presId="urn:microsoft.com/office/officeart/2008/layout/VerticalAccentList"/>
    <dgm:cxn modelId="{12B5C508-974C-4901-BD5C-6F83B71CF3F5}" type="presParOf" srcId="{FD157A34-AA6E-4A80-B524-A7D967F2EE32}" destId="{C00E8255-51BE-4FBA-BEF1-7A97D8DF3ACA}" srcOrd="7" destOrd="0" presId="urn:microsoft.com/office/officeart/2008/layout/VerticalAccentList"/>
    <dgm:cxn modelId="{706330E3-75EB-4EDF-AA59-F40E17313CE9}" type="presParOf" srcId="{E94B9872-6EE3-4531-B559-613A41F77AA2}" destId="{3798D249-7DE1-4277-9A44-17EC77C72437}" srcOrd="5" destOrd="0" presId="urn:microsoft.com/office/officeart/2008/layout/VerticalAccentList"/>
    <dgm:cxn modelId="{BB72EFB3-77A9-4818-A18F-74E4EF8942EF}" type="presParOf" srcId="{E94B9872-6EE3-4531-B559-613A41F77AA2}" destId="{50ABBD33-9D84-47D2-B977-A07E8CA1D655}" srcOrd="6" destOrd="0" presId="urn:microsoft.com/office/officeart/2008/layout/VerticalAccentList"/>
    <dgm:cxn modelId="{679A5C65-EF29-48B7-BE51-787E1045B93E}" type="presParOf" srcId="{50ABBD33-9D84-47D2-B977-A07E8CA1D655}" destId="{4437BCD0-F48C-436A-8E6E-0A442F99DD8D}" srcOrd="0" destOrd="0" presId="urn:microsoft.com/office/officeart/2008/layout/VerticalAccentList"/>
    <dgm:cxn modelId="{61BC10BE-F0E8-48EA-901E-3A051EF5EBCD}" type="presParOf" srcId="{E94B9872-6EE3-4531-B559-613A41F77AA2}" destId="{B8E51703-74F4-414E-89FF-E415B1E6B307}" srcOrd="7" destOrd="0" presId="urn:microsoft.com/office/officeart/2008/layout/VerticalAccentList"/>
    <dgm:cxn modelId="{9C5935C8-A848-43EC-81DA-C28DEAD4D310}" type="presParOf" srcId="{B8E51703-74F4-414E-89FF-E415B1E6B307}" destId="{50DF68CF-E234-4E75-9273-1F0EF369962E}" srcOrd="0" destOrd="0" presId="urn:microsoft.com/office/officeart/2008/layout/VerticalAccentList"/>
    <dgm:cxn modelId="{8C63C6C4-04E6-4485-86E1-D3F996B6AAA0}" type="presParOf" srcId="{B8E51703-74F4-414E-89FF-E415B1E6B307}" destId="{C113ABFE-3425-4030-94BB-2CE47E49BE5A}" srcOrd="1" destOrd="0" presId="urn:microsoft.com/office/officeart/2008/layout/VerticalAccentList"/>
    <dgm:cxn modelId="{01D58D29-96DA-4024-80DE-DF74D53F3139}" type="presParOf" srcId="{B8E51703-74F4-414E-89FF-E415B1E6B307}" destId="{72919377-30EF-4B2B-9A0A-20C72BDBAE7E}" srcOrd="2" destOrd="0" presId="urn:microsoft.com/office/officeart/2008/layout/VerticalAccentList"/>
    <dgm:cxn modelId="{42585B33-9F7D-4EAF-A9FC-1157844C6571}" type="presParOf" srcId="{B8E51703-74F4-414E-89FF-E415B1E6B307}" destId="{61E559A8-609C-4DB5-8297-9ECADA4932F1}" srcOrd="3" destOrd="0" presId="urn:microsoft.com/office/officeart/2008/layout/VerticalAccentList"/>
    <dgm:cxn modelId="{3FB36998-5E87-487E-B674-42AEE13B519B}" type="presParOf" srcId="{B8E51703-74F4-414E-89FF-E415B1E6B307}" destId="{3AE22784-3A7F-4C18-9590-757A5ED7C87B}" srcOrd="4" destOrd="0" presId="urn:microsoft.com/office/officeart/2008/layout/VerticalAccentList"/>
    <dgm:cxn modelId="{0BDFE540-B468-4523-8BEB-6184AE8363F0}" type="presParOf" srcId="{B8E51703-74F4-414E-89FF-E415B1E6B307}" destId="{5F29A2AF-0952-48B3-A588-39288855803A}" srcOrd="5" destOrd="0" presId="urn:microsoft.com/office/officeart/2008/layout/VerticalAccentList"/>
    <dgm:cxn modelId="{1FCD7680-7B97-431D-AA67-8631830BA988}" type="presParOf" srcId="{B8E51703-74F4-414E-89FF-E415B1E6B307}" destId="{61DE4489-EA71-40ED-ACAF-0EE9AC59716F}" srcOrd="6" destOrd="0" presId="urn:microsoft.com/office/officeart/2008/layout/VerticalAccentList"/>
    <dgm:cxn modelId="{03FF3A2E-A594-426D-B067-8260092EB201}" type="presParOf" srcId="{B8E51703-74F4-414E-89FF-E415B1E6B307}" destId="{08C8DE8B-F2D0-4776-BF2D-0B268C4DE35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C1C390-B8D7-4296-B6E5-E62037EAB26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tr-TR"/>
        </a:p>
      </dgm:t>
    </dgm:pt>
    <dgm:pt modelId="{0F6508FE-81FB-476C-AF76-A46D3AF0712A}">
      <dgm:prSet phldrT="[Metin]" custT="1"/>
      <dgm:spPr/>
      <dgm:t>
        <a:bodyPr/>
        <a:lstStyle/>
        <a:p>
          <a:r>
            <a:rPr lang="tr-TR" sz="2400" b="1" dirty="0" smtClean="0">
              <a:latin typeface="Corbel" pitchFamily="34" charset="0"/>
            </a:rPr>
            <a:t>Son başvuru tarihinden sonra</a:t>
          </a:r>
          <a:endParaRPr lang="tr-TR" sz="2400" b="1" dirty="0">
            <a:latin typeface="Corbel" pitchFamily="34" charset="0"/>
          </a:endParaRPr>
        </a:p>
      </dgm:t>
    </dgm:pt>
    <dgm:pt modelId="{453955B0-A489-417B-B03A-C206E08CC432}" type="parTrans" cxnId="{6080AC38-2C11-4010-BCFD-13265F500605}">
      <dgm:prSet/>
      <dgm:spPr/>
      <dgm:t>
        <a:bodyPr/>
        <a:lstStyle/>
        <a:p>
          <a:endParaRPr lang="tr-TR"/>
        </a:p>
      </dgm:t>
    </dgm:pt>
    <dgm:pt modelId="{F2F9EA9A-D98E-41E3-A8CD-E3A761F0CC23}" type="sibTrans" cxnId="{6080AC38-2C11-4010-BCFD-13265F500605}">
      <dgm:prSet/>
      <dgm:spPr/>
      <dgm:t>
        <a:bodyPr/>
        <a:lstStyle/>
        <a:p>
          <a:endParaRPr lang="tr-TR"/>
        </a:p>
      </dgm:t>
    </dgm:pt>
    <dgm:pt modelId="{459A3EC7-D2E7-42F7-964E-6E80A156B4D1}">
      <dgm:prSet phldrT="[Metin]" custT="1"/>
      <dgm:spPr/>
      <dgm:t>
        <a:bodyPr/>
        <a:lstStyle/>
        <a:p>
          <a:r>
            <a:rPr lang="tr-TR" sz="2000" b="1" dirty="0" smtClean="0">
              <a:latin typeface="Corbel" pitchFamily="34" charset="0"/>
            </a:rPr>
            <a:t>Komisyon hakem havuzundan hakemleri seçer</a:t>
          </a:r>
          <a:endParaRPr lang="tr-TR" sz="2000" dirty="0">
            <a:latin typeface="Corbel" pitchFamily="34" charset="0"/>
          </a:endParaRPr>
        </a:p>
      </dgm:t>
    </dgm:pt>
    <dgm:pt modelId="{96456076-21B2-4DB5-89AA-24C39BDEA7BD}" type="parTrans" cxnId="{E798ED97-7B30-4CA6-AA9F-19374639F552}">
      <dgm:prSet/>
      <dgm:spPr/>
      <dgm:t>
        <a:bodyPr/>
        <a:lstStyle/>
        <a:p>
          <a:endParaRPr lang="tr-TR"/>
        </a:p>
      </dgm:t>
    </dgm:pt>
    <dgm:pt modelId="{BD4DF56F-B69C-4B93-B3F5-5DB5D0823ABF}" type="sibTrans" cxnId="{E798ED97-7B30-4CA6-AA9F-19374639F552}">
      <dgm:prSet/>
      <dgm:spPr/>
      <dgm:t>
        <a:bodyPr/>
        <a:lstStyle/>
        <a:p>
          <a:endParaRPr lang="tr-TR"/>
        </a:p>
      </dgm:t>
    </dgm:pt>
    <dgm:pt modelId="{5D492734-2920-4F16-BD9F-A2E9890BEE40}">
      <dgm:prSet phldrT="[Metin]" custT="1"/>
      <dgm:spPr/>
      <dgm:t>
        <a:bodyPr/>
        <a:lstStyle/>
        <a:p>
          <a:r>
            <a:rPr lang="tr-TR" sz="2400" b="1" dirty="0" smtClean="0">
              <a:latin typeface="Corbel" pitchFamily="34" charset="0"/>
            </a:rPr>
            <a:t>Sessiz okuma</a:t>
          </a:r>
          <a:endParaRPr lang="tr-TR" sz="2400" b="1" dirty="0">
            <a:latin typeface="Corbel" pitchFamily="34" charset="0"/>
          </a:endParaRPr>
        </a:p>
      </dgm:t>
    </dgm:pt>
    <dgm:pt modelId="{5708924F-25CA-42E9-B2D2-7921D1DCD7B3}" type="parTrans" cxnId="{41982E93-8AB9-4C97-B023-9C0E24EEA757}">
      <dgm:prSet/>
      <dgm:spPr/>
      <dgm:t>
        <a:bodyPr/>
        <a:lstStyle/>
        <a:p>
          <a:endParaRPr lang="tr-TR"/>
        </a:p>
      </dgm:t>
    </dgm:pt>
    <dgm:pt modelId="{2BEDAD31-E6D8-4057-AB04-E4564CF47A7D}" type="sibTrans" cxnId="{41982E93-8AB9-4C97-B023-9C0E24EEA757}">
      <dgm:prSet/>
      <dgm:spPr/>
      <dgm:t>
        <a:bodyPr/>
        <a:lstStyle/>
        <a:p>
          <a:endParaRPr lang="tr-TR"/>
        </a:p>
      </dgm:t>
    </dgm:pt>
    <dgm:pt modelId="{F7FBB10C-3E50-44DB-9664-FBC5725A1E86}">
      <dgm:prSet phldrT="[Metin]" custT="1"/>
      <dgm:spPr/>
      <dgm:t>
        <a:bodyPr/>
        <a:lstStyle/>
        <a:p>
          <a:r>
            <a:rPr lang="tr-TR" sz="1800" b="1" dirty="0" smtClean="0">
              <a:latin typeface="Corbel" pitchFamily="34" charset="0"/>
            </a:rPr>
            <a:t>Panellere göre hakemlere paylaştırılan projeler  önce hakemlerce sessiz okuma adı altında değerlendirilir</a:t>
          </a:r>
          <a:endParaRPr lang="tr-TR" sz="1600" b="1" dirty="0" smtClean="0">
            <a:latin typeface="Corbel" pitchFamily="34" charset="0"/>
          </a:endParaRPr>
        </a:p>
        <a:p>
          <a:endParaRPr lang="tr-TR" sz="1600" dirty="0"/>
        </a:p>
      </dgm:t>
    </dgm:pt>
    <dgm:pt modelId="{6698B574-E0D8-4EF4-9045-E4EA88CA6DF8}" type="parTrans" cxnId="{8BF45BF2-7C2F-445E-9E94-1B885B0F8DD8}">
      <dgm:prSet/>
      <dgm:spPr/>
      <dgm:t>
        <a:bodyPr/>
        <a:lstStyle/>
        <a:p>
          <a:endParaRPr lang="tr-TR"/>
        </a:p>
      </dgm:t>
    </dgm:pt>
    <dgm:pt modelId="{E269E7B1-050F-4749-BC12-91B0F34055EB}" type="sibTrans" cxnId="{8BF45BF2-7C2F-445E-9E94-1B885B0F8DD8}">
      <dgm:prSet/>
      <dgm:spPr/>
      <dgm:t>
        <a:bodyPr/>
        <a:lstStyle/>
        <a:p>
          <a:endParaRPr lang="tr-TR"/>
        </a:p>
      </dgm:t>
    </dgm:pt>
    <dgm:pt modelId="{FB1D256A-5F73-45FA-9C59-516E825E778B}">
      <dgm:prSet phldrT="[Metin]" custT="1"/>
      <dgm:spPr/>
      <dgm:t>
        <a:bodyPr/>
        <a:lstStyle/>
        <a:p>
          <a:r>
            <a:rPr lang="tr-TR" sz="2000" b="1" dirty="0" smtClean="0">
              <a:latin typeface="Corbel" pitchFamily="34" charset="0"/>
            </a:rPr>
            <a:t>Brüksel’e davet</a:t>
          </a:r>
          <a:endParaRPr lang="tr-TR" sz="2000" b="1" dirty="0">
            <a:latin typeface="Corbel" pitchFamily="34" charset="0"/>
          </a:endParaRPr>
        </a:p>
      </dgm:t>
    </dgm:pt>
    <dgm:pt modelId="{75427BE3-FF0F-4F72-BD59-3F7ABC52B795}" type="parTrans" cxnId="{26BF596A-6CE3-4CF9-B1B3-3A3DD7C1E236}">
      <dgm:prSet/>
      <dgm:spPr/>
      <dgm:t>
        <a:bodyPr/>
        <a:lstStyle/>
        <a:p>
          <a:endParaRPr lang="tr-TR"/>
        </a:p>
      </dgm:t>
    </dgm:pt>
    <dgm:pt modelId="{3ABA419C-B09C-45C8-B4DF-36C080406FA0}" type="sibTrans" cxnId="{26BF596A-6CE3-4CF9-B1B3-3A3DD7C1E236}">
      <dgm:prSet/>
      <dgm:spPr/>
      <dgm:t>
        <a:bodyPr/>
        <a:lstStyle/>
        <a:p>
          <a:endParaRPr lang="tr-TR"/>
        </a:p>
      </dgm:t>
    </dgm:pt>
    <dgm:pt modelId="{7EF5A5CF-0BCB-443D-915E-5EA8BDD98630}">
      <dgm:prSet phldrT="[Metin]" custT="1"/>
      <dgm:spPr/>
      <dgm:t>
        <a:bodyPr/>
        <a:lstStyle/>
        <a:p>
          <a:r>
            <a:rPr lang="tr-TR" sz="1600" b="1" dirty="0" smtClean="0">
              <a:latin typeface="Corbel" pitchFamily="34" charset="0"/>
            </a:rPr>
            <a:t>Komisyon’un belirlediği 1 haftalık süreçte hakemler Brüksel’de toplanarak 3’erli gruplar halinde proje puanı üzerinde uzlaşırlar</a:t>
          </a:r>
        </a:p>
      </dgm:t>
    </dgm:pt>
    <dgm:pt modelId="{7AD205A2-C033-452C-9EAC-3E899E78D08C}" type="parTrans" cxnId="{34617FC4-99E9-45CC-A89E-07DFB59A80CA}">
      <dgm:prSet/>
      <dgm:spPr/>
      <dgm:t>
        <a:bodyPr/>
        <a:lstStyle/>
        <a:p>
          <a:endParaRPr lang="tr-TR"/>
        </a:p>
      </dgm:t>
    </dgm:pt>
    <dgm:pt modelId="{E96A74AC-7F3F-4606-A774-1B7878893BA5}" type="sibTrans" cxnId="{34617FC4-99E9-45CC-A89E-07DFB59A80CA}">
      <dgm:prSet/>
      <dgm:spPr/>
      <dgm:t>
        <a:bodyPr/>
        <a:lstStyle/>
        <a:p>
          <a:endParaRPr lang="tr-TR"/>
        </a:p>
      </dgm:t>
    </dgm:pt>
    <dgm:pt modelId="{CD306400-1EF0-4F34-806E-280A9D1AA10A}">
      <dgm:prSet custT="1"/>
      <dgm:spPr/>
      <dgm:t>
        <a:bodyPr/>
        <a:lstStyle/>
        <a:p>
          <a:r>
            <a:rPr lang="tr-TR" sz="1800" b="1" dirty="0" smtClean="0">
              <a:latin typeface="Corbel" pitchFamily="34" charset="0"/>
            </a:rPr>
            <a:t>Puanların açıklanması</a:t>
          </a:r>
          <a:endParaRPr lang="tr-TR" sz="1800" b="1" dirty="0">
            <a:latin typeface="Corbel" pitchFamily="34" charset="0"/>
          </a:endParaRPr>
        </a:p>
      </dgm:t>
    </dgm:pt>
    <dgm:pt modelId="{110A4013-298A-478A-A5DB-D0CD16A06E80}" type="parTrans" cxnId="{5FB99438-F0F5-40CB-8C2B-DD20794B9F58}">
      <dgm:prSet/>
      <dgm:spPr/>
      <dgm:t>
        <a:bodyPr/>
        <a:lstStyle/>
        <a:p>
          <a:endParaRPr lang="tr-TR"/>
        </a:p>
      </dgm:t>
    </dgm:pt>
    <dgm:pt modelId="{AFF1BD61-E8A0-418A-B0EE-FA37367489C8}" type="sibTrans" cxnId="{5FB99438-F0F5-40CB-8C2B-DD20794B9F58}">
      <dgm:prSet/>
      <dgm:spPr/>
      <dgm:t>
        <a:bodyPr/>
        <a:lstStyle/>
        <a:p>
          <a:endParaRPr lang="tr-TR"/>
        </a:p>
      </dgm:t>
    </dgm:pt>
    <dgm:pt modelId="{54E05E7D-1766-49AE-B53E-6262899EBC70}">
      <dgm:prSet custT="1"/>
      <dgm:spPr/>
      <dgm:t>
        <a:bodyPr/>
        <a:lstStyle/>
        <a:p>
          <a:r>
            <a:rPr lang="tr-TR" sz="1800" b="1" dirty="0" smtClean="0">
              <a:latin typeface="Corbel" pitchFamily="34" charset="0"/>
            </a:rPr>
            <a:t>Listelerinin açıklanması ve imza sürecinin başlaması</a:t>
          </a:r>
          <a:endParaRPr lang="tr-TR" sz="1800" b="1" dirty="0">
            <a:latin typeface="Corbel" pitchFamily="34" charset="0"/>
          </a:endParaRPr>
        </a:p>
      </dgm:t>
    </dgm:pt>
    <dgm:pt modelId="{6EACFFB4-5090-41E9-AB4F-576C538AC7E3}" type="parTrans" cxnId="{33E144E8-C97C-47F9-B6B9-F4538BDFF462}">
      <dgm:prSet/>
      <dgm:spPr/>
      <dgm:t>
        <a:bodyPr/>
        <a:lstStyle/>
        <a:p>
          <a:endParaRPr lang="en-US"/>
        </a:p>
      </dgm:t>
    </dgm:pt>
    <dgm:pt modelId="{BBF3A4AE-AD3F-4DBC-81F1-203C10898DA0}" type="sibTrans" cxnId="{33E144E8-C97C-47F9-B6B9-F4538BDFF462}">
      <dgm:prSet/>
      <dgm:spPr/>
      <dgm:t>
        <a:bodyPr/>
        <a:lstStyle/>
        <a:p>
          <a:endParaRPr lang="en-US"/>
        </a:p>
      </dgm:t>
    </dgm:pt>
    <dgm:pt modelId="{3DB9AB56-8E34-4717-87A3-B7069E4D1762}" type="pres">
      <dgm:prSet presAssocID="{F5C1C390-B8D7-4296-B6E5-E62037EAB26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CCD427C-E5EE-4DD0-8862-C2B3B1B6A1D9}" type="pres">
      <dgm:prSet presAssocID="{0F6508FE-81FB-476C-AF76-A46D3AF0712A}" presName="parentText1" presStyleLbl="node1" presStyleIdx="0" presStyleCnt="5" custAng="0" custScaleY="146848" custLinFactNeighborX="-45" custLinFactNeighborY="-271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44CBA3-7884-4FAE-826C-A4B92DFF51A3}" type="pres">
      <dgm:prSet presAssocID="{0F6508FE-81FB-476C-AF76-A46D3AF0712A}" presName="childText1" presStyleLbl="solidAlignAcc1" presStyleIdx="0" presStyleCnt="3" custScaleY="115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CB442-0356-43F3-821B-5D4EFFC00304}" type="pres">
      <dgm:prSet presAssocID="{5D492734-2920-4F16-BD9F-A2E9890BEE40}" presName="parentText2" presStyleLbl="node1" presStyleIdx="1" presStyleCnt="5" custScaleX="101844" custScaleY="121115" custLinFactNeighborX="19" custLinFactNeighborY="-92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D3A5BB-57A9-4DAC-8756-3091B80AEAB7}" type="pres">
      <dgm:prSet presAssocID="{5D492734-2920-4F16-BD9F-A2E9890BEE40}" presName="childText2" presStyleLbl="solidAlignAcc1" presStyleIdx="1" presStyleCnt="3" custScaleY="112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A3B5EC-0FD9-458A-B496-7895FF74BF62}" type="pres">
      <dgm:prSet presAssocID="{FB1D256A-5F73-45FA-9C59-516E825E778B}" presName="parentText3" presStyleLbl="node1" presStyleIdx="2" presStyleCnt="5" custScaleY="121809" custLinFactNeighborX="-764" custLinFactNeighborY="-37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5BE076-68C8-447A-A074-D56D8D6B3D30}" type="pres">
      <dgm:prSet presAssocID="{FB1D256A-5F73-45FA-9C59-516E825E778B}" presName="childText3" presStyleLbl="solidAlignAcc1" presStyleIdx="2" presStyleCnt="3" custScaleY="103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8B29FF-C646-4EAA-A4E5-E8E17DA80CD4}" type="pres">
      <dgm:prSet presAssocID="{CD306400-1EF0-4F34-806E-280A9D1AA10A}" presName="parentText4" presStyleLbl="node1" presStyleIdx="3" presStyleCnt="5" custScaleY="108681" custLinFactNeighborX="8996" custLinFactNeighborY="-66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8B275-56C4-43AD-9C42-86AC8C6FD9D5}" type="pres">
      <dgm:prSet presAssocID="{54E05E7D-1766-49AE-B53E-6262899EBC70}" presName="parentText5" presStyleLbl="node1" presStyleIdx="4" presStyleCnt="5" custScaleY="284749" custLinFactNeighborX="2435" custLinFactNeighborY="393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0AC38-2C11-4010-BCFD-13265F500605}" srcId="{F5C1C390-B8D7-4296-B6E5-E62037EAB26B}" destId="{0F6508FE-81FB-476C-AF76-A46D3AF0712A}" srcOrd="0" destOrd="0" parTransId="{453955B0-A489-417B-B03A-C206E08CC432}" sibTransId="{F2F9EA9A-D98E-41E3-A8CD-E3A761F0CC23}"/>
    <dgm:cxn modelId="{26BF596A-6CE3-4CF9-B1B3-3A3DD7C1E236}" srcId="{F5C1C390-B8D7-4296-B6E5-E62037EAB26B}" destId="{FB1D256A-5F73-45FA-9C59-516E825E778B}" srcOrd="2" destOrd="0" parTransId="{75427BE3-FF0F-4F72-BD59-3F7ABC52B795}" sibTransId="{3ABA419C-B09C-45C8-B4DF-36C080406FA0}"/>
    <dgm:cxn modelId="{8BF45BF2-7C2F-445E-9E94-1B885B0F8DD8}" srcId="{5D492734-2920-4F16-BD9F-A2E9890BEE40}" destId="{F7FBB10C-3E50-44DB-9664-FBC5725A1E86}" srcOrd="0" destOrd="0" parTransId="{6698B574-E0D8-4EF4-9045-E4EA88CA6DF8}" sibTransId="{E269E7B1-050F-4749-BC12-91B0F34055EB}"/>
    <dgm:cxn modelId="{34617FC4-99E9-45CC-A89E-07DFB59A80CA}" srcId="{FB1D256A-5F73-45FA-9C59-516E825E778B}" destId="{7EF5A5CF-0BCB-443D-915E-5EA8BDD98630}" srcOrd="0" destOrd="0" parTransId="{7AD205A2-C033-452C-9EAC-3E899E78D08C}" sibTransId="{E96A74AC-7F3F-4606-A774-1B7878893BA5}"/>
    <dgm:cxn modelId="{94D7E32A-B2EC-4679-81F0-71324C91CDC7}" type="presOf" srcId="{CD306400-1EF0-4F34-806E-280A9D1AA10A}" destId="{BA8B29FF-C646-4EAA-A4E5-E8E17DA80CD4}" srcOrd="0" destOrd="0" presId="urn:microsoft.com/office/officeart/2009/3/layout/IncreasingArrowsProcess"/>
    <dgm:cxn modelId="{41982E93-8AB9-4C97-B023-9C0E24EEA757}" srcId="{F5C1C390-B8D7-4296-B6E5-E62037EAB26B}" destId="{5D492734-2920-4F16-BD9F-A2E9890BEE40}" srcOrd="1" destOrd="0" parTransId="{5708924F-25CA-42E9-B2D2-7921D1DCD7B3}" sibTransId="{2BEDAD31-E6D8-4057-AB04-E4564CF47A7D}"/>
    <dgm:cxn modelId="{33E144E8-C97C-47F9-B6B9-F4538BDFF462}" srcId="{F5C1C390-B8D7-4296-B6E5-E62037EAB26B}" destId="{54E05E7D-1766-49AE-B53E-6262899EBC70}" srcOrd="4" destOrd="0" parTransId="{6EACFFB4-5090-41E9-AB4F-576C538AC7E3}" sibTransId="{BBF3A4AE-AD3F-4DBC-81F1-203C10898DA0}"/>
    <dgm:cxn modelId="{037FF1B3-9277-4BC6-86F5-FADAA30D7695}" type="presOf" srcId="{F5C1C390-B8D7-4296-B6E5-E62037EAB26B}" destId="{3DB9AB56-8E34-4717-87A3-B7069E4D1762}" srcOrd="0" destOrd="0" presId="urn:microsoft.com/office/officeart/2009/3/layout/IncreasingArrowsProcess"/>
    <dgm:cxn modelId="{ABCBB1A9-D378-458D-88CE-C6983DFF087D}" type="presOf" srcId="{5D492734-2920-4F16-BD9F-A2E9890BEE40}" destId="{22BCB442-0356-43F3-821B-5D4EFFC00304}" srcOrd="0" destOrd="0" presId="urn:microsoft.com/office/officeart/2009/3/layout/IncreasingArrowsProcess"/>
    <dgm:cxn modelId="{4D9A93DE-B4E1-476F-937A-47BD07230CEB}" type="presOf" srcId="{F7FBB10C-3E50-44DB-9664-FBC5725A1E86}" destId="{ADD3A5BB-57A9-4DAC-8756-3091B80AEAB7}" srcOrd="0" destOrd="0" presId="urn:microsoft.com/office/officeart/2009/3/layout/IncreasingArrowsProcess"/>
    <dgm:cxn modelId="{E798ED97-7B30-4CA6-AA9F-19374639F552}" srcId="{0F6508FE-81FB-476C-AF76-A46D3AF0712A}" destId="{459A3EC7-D2E7-42F7-964E-6E80A156B4D1}" srcOrd="0" destOrd="0" parTransId="{96456076-21B2-4DB5-89AA-24C39BDEA7BD}" sibTransId="{BD4DF56F-B69C-4B93-B3F5-5DB5D0823ABF}"/>
    <dgm:cxn modelId="{8B88D421-91D1-4686-83EB-DE252F011111}" type="presOf" srcId="{459A3EC7-D2E7-42F7-964E-6E80A156B4D1}" destId="{2F44CBA3-7884-4FAE-826C-A4B92DFF51A3}" srcOrd="0" destOrd="0" presId="urn:microsoft.com/office/officeart/2009/3/layout/IncreasingArrowsProcess"/>
    <dgm:cxn modelId="{58280F86-F2A1-4CB9-A45F-0F25383B6EE7}" type="presOf" srcId="{7EF5A5CF-0BCB-443D-915E-5EA8BDD98630}" destId="{A55BE076-68C8-447A-A074-D56D8D6B3D30}" srcOrd="0" destOrd="0" presId="urn:microsoft.com/office/officeart/2009/3/layout/IncreasingArrowsProcess"/>
    <dgm:cxn modelId="{574A04D3-B293-4EA0-A175-5929546AB42E}" type="presOf" srcId="{0F6508FE-81FB-476C-AF76-A46D3AF0712A}" destId="{3CCD427C-E5EE-4DD0-8862-C2B3B1B6A1D9}" srcOrd="0" destOrd="0" presId="urn:microsoft.com/office/officeart/2009/3/layout/IncreasingArrowsProcess"/>
    <dgm:cxn modelId="{8BE0FE52-F089-4530-AB9A-3D5CC0A79353}" type="presOf" srcId="{54E05E7D-1766-49AE-B53E-6262899EBC70}" destId="{B4B8B275-56C4-43AD-9C42-86AC8C6FD9D5}" srcOrd="0" destOrd="0" presId="urn:microsoft.com/office/officeart/2009/3/layout/IncreasingArrowsProcess"/>
    <dgm:cxn modelId="{5FB99438-F0F5-40CB-8C2B-DD20794B9F58}" srcId="{F5C1C390-B8D7-4296-B6E5-E62037EAB26B}" destId="{CD306400-1EF0-4F34-806E-280A9D1AA10A}" srcOrd="3" destOrd="0" parTransId="{110A4013-298A-478A-A5DB-D0CD16A06E80}" sibTransId="{AFF1BD61-E8A0-418A-B0EE-FA37367489C8}"/>
    <dgm:cxn modelId="{07A5B48D-FF48-422F-9E71-30749A4605AB}" type="presOf" srcId="{FB1D256A-5F73-45FA-9C59-516E825E778B}" destId="{33A3B5EC-0FD9-458A-B496-7895FF74BF62}" srcOrd="0" destOrd="0" presId="urn:microsoft.com/office/officeart/2009/3/layout/IncreasingArrowsProcess"/>
    <dgm:cxn modelId="{9962FF98-E79C-4D91-B640-F8F10CEF548B}" type="presParOf" srcId="{3DB9AB56-8E34-4717-87A3-B7069E4D1762}" destId="{3CCD427C-E5EE-4DD0-8862-C2B3B1B6A1D9}" srcOrd="0" destOrd="0" presId="urn:microsoft.com/office/officeart/2009/3/layout/IncreasingArrowsProcess"/>
    <dgm:cxn modelId="{CCB3FC2F-01EE-4D2F-8979-965D06250E42}" type="presParOf" srcId="{3DB9AB56-8E34-4717-87A3-B7069E4D1762}" destId="{2F44CBA3-7884-4FAE-826C-A4B92DFF51A3}" srcOrd="1" destOrd="0" presId="urn:microsoft.com/office/officeart/2009/3/layout/IncreasingArrowsProcess"/>
    <dgm:cxn modelId="{F69D3FDF-2BA8-43D5-A793-8788AF3D0FC4}" type="presParOf" srcId="{3DB9AB56-8E34-4717-87A3-B7069E4D1762}" destId="{22BCB442-0356-43F3-821B-5D4EFFC00304}" srcOrd="2" destOrd="0" presId="urn:microsoft.com/office/officeart/2009/3/layout/IncreasingArrowsProcess"/>
    <dgm:cxn modelId="{8CD48D97-15CC-481C-B082-A723C02B4DEF}" type="presParOf" srcId="{3DB9AB56-8E34-4717-87A3-B7069E4D1762}" destId="{ADD3A5BB-57A9-4DAC-8756-3091B80AEAB7}" srcOrd="3" destOrd="0" presId="urn:microsoft.com/office/officeart/2009/3/layout/IncreasingArrowsProcess"/>
    <dgm:cxn modelId="{C902B717-39E6-4BEB-9007-109E0031A868}" type="presParOf" srcId="{3DB9AB56-8E34-4717-87A3-B7069E4D1762}" destId="{33A3B5EC-0FD9-458A-B496-7895FF74BF62}" srcOrd="4" destOrd="0" presId="urn:microsoft.com/office/officeart/2009/3/layout/IncreasingArrowsProcess"/>
    <dgm:cxn modelId="{B2E5FE37-EF4F-48ED-A67D-B259883B444F}" type="presParOf" srcId="{3DB9AB56-8E34-4717-87A3-B7069E4D1762}" destId="{A55BE076-68C8-447A-A074-D56D8D6B3D30}" srcOrd="5" destOrd="0" presId="urn:microsoft.com/office/officeart/2009/3/layout/IncreasingArrowsProcess"/>
    <dgm:cxn modelId="{4BAA6951-0ECC-4EBF-85A0-8F7EC367AF57}" type="presParOf" srcId="{3DB9AB56-8E34-4717-87A3-B7069E4D1762}" destId="{BA8B29FF-C646-4EAA-A4E5-E8E17DA80CD4}" srcOrd="6" destOrd="0" presId="urn:microsoft.com/office/officeart/2009/3/layout/IncreasingArrowsProcess"/>
    <dgm:cxn modelId="{FFDB5A26-E218-46A6-A44D-79B78EE7D38C}" type="presParOf" srcId="{3DB9AB56-8E34-4717-87A3-B7069E4D1762}" destId="{B4B8B275-56C4-43AD-9C42-86AC8C6FD9D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C9B57-E194-4DB7-BFDD-09B4E0AF8CEE}">
      <dsp:nvSpPr>
        <dsp:cNvPr id="0" name=""/>
        <dsp:cNvSpPr/>
      </dsp:nvSpPr>
      <dsp:spPr>
        <a:xfrm>
          <a:off x="4978272" y="3133042"/>
          <a:ext cx="2723715" cy="344105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b="1" kern="1200" dirty="0" smtClean="0">
              <a:effectLst/>
            </a:rPr>
            <a:t>Avrupa Bursları (EF)</a:t>
          </a:r>
          <a:endParaRPr lang="tr-TR" sz="3700" b="1" kern="1200" dirty="0">
            <a:effectLst/>
          </a:endParaRPr>
        </a:p>
      </dsp:txBody>
      <dsp:txXfrm>
        <a:off x="5525860" y="3891434"/>
        <a:ext cx="1628539" cy="1860956"/>
      </dsp:txXfrm>
    </dsp:sp>
    <dsp:sp modelId="{8B52D73B-AAE5-4C9B-B337-1CE4D1A7AB9C}">
      <dsp:nvSpPr>
        <dsp:cNvPr id="0" name=""/>
        <dsp:cNvSpPr/>
      </dsp:nvSpPr>
      <dsp:spPr>
        <a:xfrm>
          <a:off x="2475292" y="2170552"/>
          <a:ext cx="2989478" cy="26498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effectLst/>
            </a:rPr>
            <a:t>AB Üye/ Asosye Ülkedeki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effectLst/>
            </a:rPr>
            <a:t>1 Kurum</a:t>
          </a:r>
          <a:endParaRPr lang="tr-TR" sz="2400" b="1" kern="1200" dirty="0">
            <a:effectLst/>
          </a:endParaRPr>
        </a:p>
      </dsp:txBody>
      <dsp:txXfrm>
        <a:off x="3191773" y="2841703"/>
        <a:ext cx="1556516" cy="1307592"/>
      </dsp:txXfrm>
    </dsp:sp>
    <dsp:sp modelId="{DC70A4FE-7FEA-4219-B825-8CA142F7320B}">
      <dsp:nvSpPr>
        <dsp:cNvPr id="0" name=""/>
        <dsp:cNvSpPr/>
      </dsp:nvSpPr>
      <dsp:spPr>
        <a:xfrm rot="20700000">
          <a:off x="4129295" y="342395"/>
          <a:ext cx="2596355" cy="25963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/>
            </a:rPr>
            <a:t>Dünyadaki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/>
            </a:rPr>
            <a:t>1 Araştırmacı</a:t>
          </a:r>
          <a:endParaRPr lang="tr-TR" sz="2000" b="1" kern="1200" dirty="0">
            <a:effectLst/>
          </a:endParaRPr>
        </a:p>
      </dsp:txBody>
      <dsp:txXfrm rot="-20700000">
        <a:off x="4698752" y="911852"/>
        <a:ext cx="1457441" cy="1457441"/>
      </dsp:txXfrm>
    </dsp:sp>
    <dsp:sp modelId="{AA19ABBD-7DA3-465E-BABE-950F6C05DA2F}">
      <dsp:nvSpPr>
        <dsp:cNvPr id="0" name=""/>
        <dsp:cNvSpPr/>
      </dsp:nvSpPr>
      <dsp:spPr>
        <a:xfrm>
          <a:off x="4512326" y="2466175"/>
          <a:ext cx="4663814" cy="4663814"/>
        </a:xfrm>
        <a:prstGeom prst="circularArrow">
          <a:avLst>
            <a:gd name="adj1" fmla="val 4688"/>
            <a:gd name="adj2" fmla="val 299029"/>
            <a:gd name="adj3" fmla="val 2554384"/>
            <a:gd name="adj4" fmla="val 157812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4B7D6-972E-4AF6-819B-537DF03994BF}">
      <dsp:nvSpPr>
        <dsp:cNvPr id="0" name=""/>
        <dsp:cNvSpPr/>
      </dsp:nvSpPr>
      <dsp:spPr>
        <a:xfrm>
          <a:off x="2175793" y="1573800"/>
          <a:ext cx="3388552" cy="33885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1214E-9D13-413E-A740-E5FB0FCB19EE}">
      <dsp:nvSpPr>
        <dsp:cNvPr id="0" name=""/>
        <dsp:cNvSpPr/>
      </dsp:nvSpPr>
      <dsp:spPr>
        <a:xfrm>
          <a:off x="3368231" y="-301365"/>
          <a:ext cx="3653541" cy="36535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6A251-0F23-49E7-9EC3-8960AF1CF67E}">
      <dsp:nvSpPr>
        <dsp:cNvPr id="0" name=""/>
        <dsp:cNvSpPr/>
      </dsp:nvSpPr>
      <dsp:spPr>
        <a:xfrm>
          <a:off x="4395773" y="2672994"/>
          <a:ext cx="3266993" cy="32669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Üçüncü Ülkelerden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1 Kurum</a:t>
          </a:r>
          <a:endParaRPr lang="tr-TR" sz="2800" b="1" kern="1200" dirty="0"/>
        </a:p>
      </dsp:txBody>
      <dsp:txXfrm>
        <a:off x="5052584" y="3438272"/>
        <a:ext cx="1953371" cy="1679301"/>
      </dsp:txXfrm>
    </dsp:sp>
    <dsp:sp modelId="{F4AAFE31-9B21-42D9-B8A5-53BB9A64E137}">
      <dsp:nvSpPr>
        <dsp:cNvPr id="0" name=""/>
        <dsp:cNvSpPr/>
      </dsp:nvSpPr>
      <dsp:spPr>
        <a:xfrm>
          <a:off x="2544564" y="1942898"/>
          <a:ext cx="2375995" cy="237599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 Araştırmacı</a:t>
          </a:r>
          <a:endParaRPr lang="tr-TR" sz="1800" b="1" kern="1200" dirty="0"/>
        </a:p>
      </dsp:txBody>
      <dsp:txXfrm>
        <a:off x="3142728" y="2544677"/>
        <a:ext cx="1179667" cy="1172437"/>
      </dsp:txXfrm>
    </dsp:sp>
    <dsp:sp modelId="{5C1655A9-34C4-4A75-9358-81D65916444F}">
      <dsp:nvSpPr>
        <dsp:cNvPr id="0" name=""/>
        <dsp:cNvSpPr/>
      </dsp:nvSpPr>
      <dsp:spPr>
        <a:xfrm rot="20700000">
          <a:off x="3825777" y="261601"/>
          <a:ext cx="2327990" cy="23279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/>
            </a:rPr>
            <a:t>AB Üye/ Asosye Ülkedeki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/>
            </a:rPr>
            <a:t>1 Kurum</a:t>
          </a:r>
          <a:endParaRPr lang="tr-TR" sz="2000" kern="1200" dirty="0"/>
        </a:p>
      </dsp:txBody>
      <dsp:txXfrm rot="-20700000">
        <a:off x="4336373" y="772198"/>
        <a:ext cx="1306797" cy="1306797"/>
      </dsp:txXfrm>
    </dsp:sp>
    <dsp:sp modelId="{433B8920-86D4-4CC4-B3DC-DC289A0791F4}">
      <dsp:nvSpPr>
        <dsp:cNvPr id="0" name=""/>
        <dsp:cNvSpPr/>
      </dsp:nvSpPr>
      <dsp:spPr>
        <a:xfrm>
          <a:off x="4164179" y="2168774"/>
          <a:ext cx="4181751" cy="4181751"/>
        </a:xfrm>
        <a:prstGeom prst="circularArrow">
          <a:avLst>
            <a:gd name="adj1" fmla="val 4687"/>
            <a:gd name="adj2" fmla="val 299029"/>
            <a:gd name="adj3" fmla="val 2546498"/>
            <a:gd name="adj4" fmla="val 157974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432EC-CB38-4CEF-84F9-9DFC91A62936}">
      <dsp:nvSpPr>
        <dsp:cNvPr id="0" name=""/>
        <dsp:cNvSpPr/>
      </dsp:nvSpPr>
      <dsp:spPr>
        <a:xfrm>
          <a:off x="2074193" y="1367586"/>
          <a:ext cx="3038303" cy="30383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6CA15-1425-43CE-8BD3-8683599152BB}">
      <dsp:nvSpPr>
        <dsp:cNvPr id="0" name=""/>
        <dsp:cNvSpPr/>
      </dsp:nvSpPr>
      <dsp:spPr>
        <a:xfrm>
          <a:off x="3287289" y="-255807"/>
          <a:ext cx="3275903" cy="32759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zoom="82000"/>
          <a:lightRig rig="morning" dir="t">
            <a:rot lat="0" lon="0" rev="20400000"/>
          </a:lightRig>
        </a:scene3d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2398-4447-4041-86FC-251005CE1385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F6FFB-0874-43C8-8F63-801E46DC9082}">
      <dsp:nvSpPr>
        <dsp:cNvPr id="0" name=""/>
        <dsp:cNvSpPr/>
      </dsp:nvSpPr>
      <dsp:spPr>
        <a:xfrm>
          <a:off x="608499" y="415198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Ortak araştırma ve yenilikçilik faaliyetleri üzerine Proje</a:t>
          </a:r>
          <a:endParaRPr lang="en-US" sz="2200" b="1" kern="1200" dirty="0"/>
        </a:p>
      </dsp:txBody>
      <dsp:txXfrm>
        <a:off x="608499" y="415198"/>
        <a:ext cx="7539668" cy="830828"/>
      </dsp:txXfrm>
    </dsp:sp>
    <dsp:sp modelId="{DCB37580-C5DB-4C6C-857F-85BCE86D8441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07CBC-357F-4AC0-9679-24FDEA0EDFCF}">
      <dsp:nvSpPr>
        <dsp:cNvPr id="0" name=""/>
        <dsp:cNvSpPr/>
      </dsp:nvSpPr>
      <dsp:spPr>
        <a:xfrm>
          <a:off x="1084832" y="1584177"/>
          <a:ext cx="7063336" cy="98578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Ortak sayısında sınırlama yok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Değişimler her kuruluş arasında ve dengeli olmalı</a:t>
          </a:r>
          <a:endParaRPr lang="en-US" sz="2200" b="1" kern="1200" dirty="0"/>
        </a:p>
      </dsp:txBody>
      <dsp:txXfrm>
        <a:off x="1084832" y="1584177"/>
        <a:ext cx="7063336" cy="985786"/>
      </dsp:txXfrm>
    </dsp:sp>
    <dsp:sp modelId="{A1955857-26CA-438B-85D0-9447637213C4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E31E-C0D1-4F87-8257-6AAADBCBD4BB}">
      <dsp:nvSpPr>
        <dsp:cNvPr id="0" name=""/>
        <dsp:cNvSpPr/>
      </dsp:nvSpPr>
      <dsp:spPr>
        <a:xfrm>
          <a:off x="1084832" y="2908115"/>
          <a:ext cx="7063336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Proje büyüklüğü 540 adam/aydan fazla olamaz</a:t>
          </a:r>
          <a:endParaRPr lang="en-US" sz="2200" b="1" kern="1200" dirty="0"/>
        </a:p>
      </dsp:txBody>
      <dsp:txXfrm>
        <a:off x="1084832" y="2908115"/>
        <a:ext cx="7063336" cy="830828"/>
      </dsp:txXfrm>
    </dsp:sp>
    <dsp:sp modelId="{2A4CAA5D-F58B-4B67-8801-8AB3A96E04B0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186CA-E7B2-45D5-94C4-44BC8E229F4C}">
      <dsp:nvSpPr>
        <dsp:cNvPr id="0" name=""/>
        <dsp:cNvSpPr/>
      </dsp:nvSpPr>
      <dsp:spPr>
        <a:xfrm>
          <a:off x="608499" y="4154573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Proje süresi en fazla 4 yıl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Her personelin değişim süresi en fazla 12 ay en az 1 ay</a:t>
          </a:r>
          <a:endParaRPr lang="en-US" sz="2000" b="1" kern="1200" dirty="0"/>
        </a:p>
      </dsp:txBody>
      <dsp:txXfrm>
        <a:off x="608499" y="4154573"/>
        <a:ext cx="7539668" cy="830828"/>
      </dsp:txXfrm>
    </dsp:sp>
    <dsp:sp modelId="{FF35D669-D0E7-4D09-8239-1D7F3C7C9371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2398-4447-4041-86FC-251005CE1385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F6FFB-0874-43C8-8F63-801E46DC9082}">
      <dsp:nvSpPr>
        <dsp:cNvPr id="0" name=""/>
        <dsp:cNvSpPr/>
      </dsp:nvSpPr>
      <dsp:spPr>
        <a:xfrm>
          <a:off x="608499" y="415198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>
              <a:latin typeface="Corbel" pitchFamily="34" charset="0"/>
            </a:rPr>
            <a:t>İşe alım söz konusu değildir; görevlendirme bazlıdır. </a:t>
          </a:r>
          <a:endParaRPr lang="en-US" sz="2200" kern="1200" dirty="0"/>
        </a:p>
      </dsp:txBody>
      <dsp:txXfrm>
        <a:off x="608499" y="415198"/>
        <a:ext cx="7539668" cy="830828"/>
      </dsp:txXfrm>
    </dsp:sp>
    <dsp:sp modelId="{DCB37580-C5DB-4C6C-857F-85BCE86D8441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07CBC-357F-4AC0-9679-24FDEA0EDFCF}">
      <dsp:nvSpPr>
        <dsp:cNvPr id="0" name=""/>
        <dsp:cNvSpPr/>
      </dsp:nvSpPr>
      <dsp:spPr>
        <a:xfrm>
          <a:off x="1084832" y="1584177"/>
          <a:ext cx="7063336" cy="98578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Her seviyede personel değişimi mümkün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(başlangıç /deneyimli ya da idari/teknik personel) </a:t>
          </a:r>
          <a:endParaRPr lang="en-US" sz="2200" b="1" kern="1200" dirty="0"/>
        </a:p>
      </dsp:txBody>
      <dsp:txXfrm>
        <a:off x="1084832" y="1584177"/>
        <a:ext cx="7063336" cy="985786"/>
      </dsp:txXfrm>
    </dsp:sp>
    <dsp:sp modelId="{A1955857-26CA-438B-85D0-9447637213C4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E31E-C0D1-4F87-8257-6AAADBCBD4BB}">
      <dsp:nvSpPr>
        <dsp:cNvPr id="0" name=""/>
        <dsp:cNvSpPr/>
      </dsp:nvSpPr>
      <dsp:spPr>
        <a:xfrm>
          <a:off x="1084832" y="2908115"/>
          <a:ext cx="7063336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En az 6 aydır kurumda çalışıyor olunmalı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Kuruma geri dönüş şartı var</a:t>
          </a:r>
          <a:endParaRPr lang="en-US" sz="2200" b="1" kern="1200" dirty="0"/>
        </a:p>
      </dsp:txBody>
      <dsp:txXfrm>
        <a:off x="1084832" y="2908115"/>
        <a:ext cx="7063336" cy="830828"/>
      </dsp:txXfrm>
    </dsp:sp>
    <dsp:sp modelId="{2A4CAA5D-F58B-4B67-8801-8AB3A96E04B0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186CA-E7B2-45D5-94C4-44BC8E229F4C}">
      <dsp:nvSpPr>
        <dsp:cNvPr id="0" name=""/>
        <dsp:cNvSpPr/>
      </dsp:nvSpPr>
      <dsp:spPr>
        <a:xfrm>
          <a:off x="608499" y="4154573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Her personelin değişim süresi en fazla 12 ay en az 1 ay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(Proje süresi en fazla 4 yıl)</a:t>
          </a:r>
          <a:endParaRPr lang="en-US" sz="2000" b="1" kern="1200" dirty="0"/>
        </a:p>
      </dsp:txBody>
      <dsp:txXfrm>
        <a:off x="608499" y="4154573"/>
        <a:ext cx="7539668" cy="830828"/>
      </dsp:txXfrm>
    </dsp:sp>
    <dsp:sp modelId="{FF35D669-D0E7-4D09-8239-1D7F3C7C9371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2398-4447-4041-86FC-251005CE1385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F6FFB-0874-43C8-8F63-801E46DC9082}">
      <dsp:nvSpPr>
        <dsp:cNvPr id="0" name=""/>
        <dsp:cNvSpPr/>
      </dsp:nvSpPr>
      <dsp:spPr>
        <a:xfrm>
          <a:off x="608499" y="415198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>
              <a:latin typeface="Corbel" panose="020B0503020204020204" pitchFamily="34" charset="0"/>
            </a:rPr>
            <a:t> Tüm ülkeler </a:t>
          </a:r>
          <a:r>
            <a:rPr lang="tr-TR" sz="2200" b="1" kern="1200" dirty="0" err="1" smtClean="0">
              <a:latin typeface="Corbel" panose="020B0503020204020204" pitchFamily="34" charset="0"/>
            </a:rPr>
            <a:t>RISE’a</a:t>
          </a:r>
          <a:r>
            <a:rPr lang="tr-TR" sz="2200" b="1" kern="1200" dirty="0" smtClean="0">
              <a:latin typeface="Corbel" panose="020B0503020204020204" pitchFamily="34" charset="0"/>
            </a:rPr>
            <a:t> katılabilir ama hepsi destek almaya uygun değildir. </a:t>
          </a:r>
          <a:endParaRPr lang="en-US" sz="2200" kern="1200" dirty="0"/>
        </a:p>
      </dsp:txBody>
      <dsp:txXfrm>
        <a:off x="608499" y="415198"/>
        <a:ext cx="7539668" cy="830828"/>
      </dsp:txXfrm>
    </dsp:sp>
    <dsp:sp modelId="{DCB37580-C5DB-4C6C-857F-85BCE86D8441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07CBC-357F-4AC0-9679-24FDEA0EDFCF}">
      <dsp:nvSpPr>
        <dsp:cNvPr id="0" name=""/>
        <dsp:cNvSpPr/>
      </dsp:nvSpPr>
      <dsp:spPr>
        <a:xfrm>
          <a:off x="1084832" y="1584177"/>
          <a:ext cx="7063336" cy="98578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ABD, Avustralya, Brezilya, Kanada, Çin, Hindistan, Japonya, Meksika, Yeni Zelanda, Kore, Rusya destek alamayan ülkelerdendir (istisnalar hariç).</a:t>
          </a:r>
          <a:endParaRPr lang="en-US" sz="2200" b="1" kern="1200" dirty="0"/>
        </a:p>
      </dsp:txBody>
      <dsp:txXfrm>
        <a:off x="1084832" y="1584177"/>
        <a:ext cx="7063336" cy="985786"/>
      </dsp:txXfrm>
    </dsp:sp>
    <dsp:sp modelId="{A1955857-26CA-438B-85D0-9447637213C4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E31E-C0D1-4F87-8257-6AAADBCBD4BB}">
      <dsp:nvSpPr>
        <dsp:cNvPr id="0" name=""/>
        <dsp:cNvSpPr/>
      </dsp:nvSpPr>
      <dsp:spPr>
        <a:xfrm>
          <a:off x="1084832" y="2908115"/>
          <a:ext cx="7063336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200" b="1" kern="1200" dirty="0" smtClean="0"/>
            <a:t>Verilen destek maaşa ek destektir.</a:t>
          </a:r>
          <a:endParaRPr lang="en-US" sz="2200" b="1" kern="1200" dirty="0"/>
        </a:p>
      </dsp:txBody>
      <dsp:txXfrm>
        <a:off x="1084832" y="2908115"/>
        <a:ext cx="7063336" cy="830828"/>
      </dsp:txXfrm>
    </dsp:sp>
    <dsp:sp modelId="{2A4CAA5D-F58B-4B67-8801-8AB3A96E04B0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186CA-E7B2-45D5-94C4-44BC8E229F4C}">
      <dsp:nvSpPr>
        <dsp:cNvPr id="0" name=""/>
        <dsp:cNvSpPr/>
      </dsp:nvSpPr>
      <dsp:spPr>
        <a:xfrm>
          <a:off x="608499" y="4154573"/>
          <a:ext cx="7539668" cy="83082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Araştırmacılar dolaşımda oldukları sürelerde desteklenirler.</a:t>
          </a:r>
          <a:endParaRPr lang="en-US" sz="2000" b="1" kern="1200" dirty="0"/>
        </a:p>
      </dsp:txBody>
      <dsp:txXfrm>
        <a:off x="608499" y="4154573"/>
        <a:ext cx="7539668" cy="830828"/>
      </dsp:txXfrm>
    </dsp:sp>
    <dsp:sp modelId="{FF35D669-D0E7-4D09-8239-1D7F3C7C9371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9EB8-C12D-4475-A00E-32EA6D9F3E63}">
      <dsp:nvSpPr>
        <dsp:cNvPr id="0" name=""/>
        <dsp:cNvSpPr/>
      </dsp:nvSpPr>
      <dsp:spPr>
        <a:xfrm>
          <a:off x="546346" y="994"/>
          <a:ext cx="6536540" cy="5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>
        <a:off x="546346" y="994"/>
        <a:ext cx="6536540" cy="594230"/>
      </dsp:txXfrm>
    </dsp:sp>
    <dsp:sp modelId="{17D75CE5-9E6D-4DBE-8F8C-1E5BB3F27B7B}">
      <dsp:nvSpPr>
        <dsp:cNvPr id="0" name=""/>
        <dsp:cNvSpPr/>
      </dsp:nvSpPr>
      <dsp:spPr>
        <a:xfrm>
          <a:off x="546346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6411-ACC8-4F4A-BF6D-63115E6B5DE8}">
      <dsp:nvSpPr>
        <dsp:cNvPr id="0" name=""/>
        <dsp:cNvSpPr/>
      </dsp:nvSpPr>
      <dsp:spPr>
        <a:xfrm>
          <a:off x="1465093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9525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058F7-7B36-44EB-99BB-B1910AD912D4}">
      <dsp:nvSpPr>
        <dsp:cNvPr id="0" name=""/>
        <dsp:cNvSpPr/>
      </dsp:nvSpPr>
      <dsp:spPr>
        <a:xfrm>
          <a:off x="2384566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C204C-B668-46CC-AD66-B68029FAE121}">
      <dsp:nvSpPr>
        <dsp:cNvPr id="0" name=""/>
        <dsp:cNvSpPr/>
      </dsp:nvSpPr>
      <dsp:spPr>
        <a:xfrm>
          <a:off x="3303313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9525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D6EF9-8021-4144-833F-5FCB5DF8DBBA}">
      <dsp:nvSpPr>
        <dsp:cNvPr id="0" name=""/>
        <dsp:cNvSpPr/>
      </dsp:nvSpPr>
      <dsp:spPr>
        <a:xfrm>
          <a:off x="4222786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02E18-FC63-4BDC-971D-DE64D32A0CE1}">
      <dsp:nvSpPr>
        <dsp:cNvPr id="0" name=""/>
        <dsp:cNvSpPr/>
      </dsp:nvSpPr>
      <dsp:spPr>
        <a:xfrm>
          <a:off x="5141534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E7E67-853C-420E-BEBA-97CA01AC1E84}">
      <dsp:nvSpPr>
        <dsp:cNvPr id="0" name=""/>
        <dsp:cNvSpPr/>
      </dsp:nvSpPr>
      <dsp:spPr>
        <a:xfrm>
          <a:off x="6061007" y="595225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E827E-9029-4088-9B94-5501FEF6CE40}">
      <dsp:nvSpPr>
        <dsp:cNvPr id="0" name=""/>
        <dsp:cNvSpPr/>
      </dsp:nvSpPr>
      <dsp:spPr>
        <a:xfrm>
          <a:off x="546346" y="716272"/>
          <a:ext cx="6621515" cy="968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1. Avrupa Eğitim Ağları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(</a:t>
          </a:r>
          <a:r>
            <a:rPr lang="en-US" sz="2500" b="1" kern="1200" dirty="0" smtClean="0">
              <a:latin typeface="Corbel" pitchFamily="34" charset="0"/>
            </a:rPr>
            <a:t>European Training Networks </a:t>
          </a:r>
          <a:r>
            <a:rPr lang="tr-TR" sz="2500" b="1" kern="1200" dirty="0" smtClean="0">
              <a:latin typeface="Corbel" pitchFamily="34" charset="0"/>
            </a:rPr>
            <a:t>– ETN)</a:t>
          </a:r>
          <a:endParaRPr lang="tr-TR" sz="2500" kern="1200" dirty="0"/>
        </a:p>
      </dsp:txBody>
      <dsp:txXfrm>
        <a:off x="546346" y="716272"/>
        <a:ext cx="6621515" cy="968376"/>
      </dsp:txXfrm>
    </dsp:sp>
    <dsp:sp modelId="{5AEF0A09-71FD-4B51-8771-FDD7776903EC}">
      <dsp:nvSpPr>
        <dsp:cNvPr id="0" name=""/>
        <dsp:cNvSpPr/>
      </dsp:nvSpPr>
      <dsp:spPr>
        <a:xfrm>
          <a:off x="546346" y="1905961"/>
          <a:ext cx="6536540" cy="5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>
        <a:off x="546346" y="1905961"/>
        <a:ext cx="6536540" cy="594230"/>
      </dsp:txXfrm>
    </dsp:sp>
    <dsp:sp modelId="{965AD0C0-C1D4-4F34-BCB4-D43DB32077FE}">
      <dsp:nvSpPr>
        <dsp:cNvPr id="0" name=""/>
        <dsp:cNvSpPr/>
      </dsp:nvSpPr>
      <dsp:spPr>
        <a:xfrm>
          <a:off x="546346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9525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AE045-60E2-4F15-B16E-C2EEF4EF2503}">
      <dsp:nvSpPr>
        <dsp:cNvPr id="0" name=""/>
        <dsp:cNvSpPr/>
      </dsp:nvSpPr>
      <dsp:spPr>
        <a:xfrm>
          <a:off x="1465093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5D305-7776-445D-801E-06AAC6F0522E}">
      <dsp:nvSpPr>
        <dsp:cNvPr id="0" name=""/>
        <dsp:cNvSpPr/>
      </dsp:nvSpPr>
      <dsp:spPr>
        <a:xfrm>
          <a:off x="2384566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9525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AA1DB-F689-41AB-BA0F-6D351ECF9DE2}">
      <dsp:nvSpPr>
        <dsp:cNvPr id="0" name=""/>
        <dsp:cNvSpPr/>
      </dsp:nvSpPr>
      <dsp:spPr>
        <a:xfrm>
          <a:off x="3303313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F016D-6390-4A4B-AC69-3C9273B8E2FE}">
      <dsp:nvSpPr>
        <dsp:cNvPr id="0" name=""/>
        <dsp:cNvSpPr/>
      </dsp:nvSpPr>
      <dsp:spPr>
        <a:xfrm>
          <a:off x="4222786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9525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5EFA-2872-4585-AA66-B88AA280ED1B}">
      <dsp:nvSpPr>
        <dsp:cNvPr id="0" name=""/>
        <dsp:cNvSpPr/>
      </dsp:nvSpPr>
      <dsp:spPr>
        <a:xfrm>
          <a:off x="5141534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A4757-A075-4056-9601-7B21200D78FB}">
      <dsp:nvSpPr>
        <dsp:cNvPr id="0" name=""/>
        <dsp:cNvSpPr/>
      </dsp:nvSpPr>
      <dsp:spPr>
        <a:xfrm>
          <a:off x="6061007" y="2500192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9525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8255-51BE-4FBA-BEF1-7A97D8DF3ACA}">
      <dsp:nvSpPr>
        <dsp:cNvPr id="0" name=""/>
        <dsp:cNvSpPr/>
      </dsp:nvSpPr>
      <dsp:spPr>
        <a:xfrm>
          <a:off x="546346" y="2621239"/>
          <a:ext cx="6621515" cy="968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2. Avrupa Sanayi Doktora Programı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(</a:t>
          </a:r>
          <a:r>
            <a:rPr lang="en-US" sz="2500" b="1" kern="1200" dirty="0" smtClean="0">
              <a:latin typeface="Corbel" pitchFamily="34" charset="0"/>
            </a:rPr>
            <a:t>European Industrial Doctorates</a:t>
          </a:r>
          <a:r>
            <a:rPr lang="tr-TR" sz="2500" b="1" kern="1200" dirty="0" smtClean="0">
              <a:latin typeface="Corbel" pitchFamily="34" charset="0"/>
            </a:rPr>
            <a:t> – EID)</a:t>
          </a:r>
          <a:endParaRPr lang="tr-TR" sz="2500" kern="1200" dirty="0"/>
        </a:p>
      </dsp:txBody>
      <dsp:txXfrm>
        <a:off x="546346" y="2621239"/>
        <a:ext cx="6621515" cy="968376"/>
      </dsp:txXfrm>
    </dsp:sp>
    <dsp:sp modelId="{4437BCD0-F48C-436A-8E6E-0A442F99DD8D}">
      <dsp:nvSpPr>
        <dsp:cNvPr id="0" name=""/>
        <dsp:cNvSpPr/>
      </dsp:nvSpPr>
      <dsp:spPr>
        <a:xfrm>
          <a:off x="546346" y="3810928"/>
          <a:ext cx="6536540" cy="59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>
        <a:off x="546346" y="3810928"/>
        <a:ext cx="6536540" cy="594230"/>
      </dsp:txXfrm>
    </dsp:sp>
    <dsp:sp modelId="{50DF68CF-E234-4E75-9273-1F0EF369962E}">
      <dsp:nvSpPr>
        <dsp:cNvPr id="0" name=""/>
        <dsp:cNvSpPr/>
      </dsp:nvSpPr>
      <dsp:spPr>
        <a:xfrm>
          <a:off x="546346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3ABFE-3425-4030-94BB-2CE47E49BE5A}">
      <dsp:nvSpPr>
        <dsp:cNvPr id="0" name=""/>
        <dsp:cNvSpPr/>
      </dsp:nvSpPr>
      <dsp:spPr>
        <a:xfrm>
          <a:off x="1465093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9377-30EF-4B2B-9A0A-20C72BDBAE7E}">
      <dsp:nvSpPr>
        <dsp:cNvPr id="0" name=""/>
        <dsp:cNvSpPr/>
      </dsp:nvSpPr>
      <dsp:spPr>
        <a:xfrm>
          <a:off x="2384566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559A8-609C-4DB5-8297-9ECADA4932F1}">
      <dsp:nvSpPr>
        <dsp:cNvPr id="0" name=""/>
        <dsp:cNvSpPr/>
      </dsp:nvSpPr>
      <dsp:spPr>
        <a:xfrm>
          <a:off x="3303313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9525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22784-3A7F-4C18-9590-757A5ED7C87B}">
      <dsp:nvSpPr>
        <dsp:cNvPr id="0" name=""/>
        <dsp:cNvSpPr/>
      </dsp:nvSpPr>
      <dsp:spPr>
        <a:xfrm>
          <a:off x="4222786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9A2AF-0952-48B3-A588-39288855803A}">
      <dsp:nvSpPr>
        <dsp:cNvPr id="0" name=""/>
        <dsp:cNvSpPr/>
      </dsp:nvSpPr>
      <dsp:spPr>
        <a:xfrm>
          <a:off x="5141534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9525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E4489-EA71-40ED-ACAF-0EE9AC59716F}">
      <dsp:nvSpPr>
        <dsp:cNvPr id="0" name=""/>
        <dsp:cNvSpPr/>
      </dsp:nvSpPr>
      <dsp:spPr>
        <a:xfrm>
          <a:off x="6061007" y="4405159"/>
          <a:ext cx="1529550" cy="1210470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8DE8B-F2D0-4776-BF2D-0B268C4DE351}">
      <dsp:nvSpPr>
        <dsp:cNvPr id="0" name=""/>
        <dsp:cNvSpPr/>
      </dsp:nvSpPr>
      <dsp:spPr>
        <a:xfrm>
          <a:off x="546346" y="4526206"/>
          <a:ext cx="6621515" cy="968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3. Avrupa Ortak Doktora Programı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Corbel" pitchFamily="34" charset="0"/>
            </a:rPr>
            <a:t>(</a:t>
          </a:r>
          <a:r>
            <a:rPr lang="tr-TR" sz="2500" b="1" kern="1200" dirty="0" err="1" smtClean="0">
              <a:latin typeface="Corbel" pitchFamily="34" charset="0"/>
            </a:rPr>
            <a:t>European</a:t>
          </a:r>
          <a:r>
            <a:rPr lang="tr-TR" sz="2500" b="1" kern="1200" dirty="0" smtClean="0">
              <a:latin typeface="Corbel" pitchFamily="34" charset="0"/>
            </a:rPr>
            <a:t> </a:t>
          </a:r>
          <a:r>
            <a:rPr lang="en-US" sz="2500" b="1" kern="1200" dirty="0" smtClean="0">
              <a:latin typeface="Corbel" pitchFamily="34" charset="0"/>
            </a:rPr>
            <a:t>Joint Doctorates</a:t>
          </a:r>
          <a:r>
            <a:rPr lang="tr-TR" sz="2500" b="1" kern="1200" dirty="0" smtClean="0">
              <a:latin typeface="Corbel" pitchFamily="34" charset="0"/>
            </a:rPr>
            <a:t> – EJD)</a:t>
          </a:r>
          <a:endParaRPr lang="tr-TR" sz="2500" kern="1200" dirty="0"/>
        </a:p>
      </dsp:txBody>
      <dsp:txXfrm>
        <a:off x="546346" y="4526206"/>
        <a:ext cx="6621515" cy="968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D427C-E5EE-4DD0-8862-C2B3B1B6A1D9}">
      <dsp:nvSpPr>
        <dsp:cNvPr id="0" name=""/>
        <dsp:cNvSpPr/>
      </dsp:nvSpPr>
      <dsp:spPr>
        <a:xfrm>
          <a:off x="-31004" y="197100"/>
          <a:ext cx="8250113" cy="176187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4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orbel" pitchFamily="34" charset="0"/>
            </a:rPr>
            <a:t>Son başvuru tarihinden sonra</a:t>
          </a:r>
          <a:endParaRPr lang="tr-TR" sz="2400" b="1" kern="1200" dirty="0">
            <a:latin typeface="Corbel" pitchFamily="34" charset="0"/>
          </a:endParaRPr>
        </a:p>
      </dsp:txBody>
      <dsp:txXfrm>
        <a:off x="-31004" y="637570"/>
        <a:ext cx="7809643" cy="880939"/>
      </dsp:txXfrm>
    </dsp:sp>
    <dsp:sp modelId="{2F44CBA3-7884-4FAE-826C-A4B92DFF51A3}">
      <dsp:nvSpPr>
        <dsp:cNvPr id="0" name=""/>
        <dsp:cNvSpPr/>
      </dsp:nvSpPr>
      <dsp:spPr>
        <a:xfrm>
          <a:off x="-31004" y="1556441"/>
          <a:ext cx="1524785" cy="25456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orbel" pitchFamily="34" charset="0"/>
            </a:rPr>
            <a:t>Komisyon hakem havuzundan hakemleri seçer</a:t>
          </a:r>
          <a:endParaRPr lang="tr-TR" sz="2000" kern="1200" dirty="0">
            <a:latin typeface="Corbel" pitchFamily="34" charset="0"/>
          </a:endParaRPr>
        </a:p>
      </dsp:txBody>
      <dsp:txXfrm>
        <a:off x="-31004" y="1556441"/>
        <a:ext cx="1524785" cy="2545679"/>
      </dsp:txXfrm>
    </dsp:sp>
    <dsp:sp modelId="{22BCB442-0356-43F3-821B-5D4EFFC00304}">
      <dsp:nvSpPr>
        <dsp:cNvPr id="0" name=""/>
        <dsp:cNvSpPr/>
      </dsp:nvSpPr>
      <dsp:spPr>
        <a:xfrm>
          <a:off x="1431607" y="966562"/>
          <a:ext cx="6849510" cy="145313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shade val="80000"/>
                <a:hueOff val="51305"/>
                <a:satOff val="-559"/>
                <a:lumOff val="639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51305"/>
                <a:satOff val="-559"/>
                <a:lumOff val="639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51305"/>
                <a:satOff val="-559"/>
                <a:lumOff val="6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4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orbel" pitchFamily="34" charset="0"/>
            </a:rPr>
            <a:t>Sessiz okuma</a:t>
          </a:r>
          <a:endParaRPr lang="tr-TR" sz="2400" b="1" kern="1200" dirty="0">
            <a:latin typeface="Corbel" pitchFamily="34" charset="0"/>
          </a:endParaRPr>
        </a:p>
      </dsp:txBody>
      <dsp:txXfrm>
        <a:off x="1431607" y="1329846"/>
        <a:ext cx="6486226" cy="726567"/>
      </dsp:txXfrm>
    </dsp:sp>
    <dsp:sp modelId="{ADD3A5BB-57A9-4DAC-8756-3091B80AEAB7}">
      <dsp:nvSpPr>
        <dsp:cNvPr id="0" name=""/>
        <dsp:cNvSpPr/>
      </dsp:nvSpPr>
      <dsp:spPr>
        <a:xfrm>
          <a:off x="1493616" y="1988273"/>
          <a:ext cx="1524785" cy="248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orbel" pitchFamily="34" charset="0"/>
            </a:rPr>
            <a:t>Panellere göre hakemlere paylaştırılan projeler  önce hakemlerce sessiz okuma adı altında değerlendirilir</a:t>
          </a:r>
          <a:endParaRPr lang="tr-TR" sz="1600" b="1" kern="1200" dirty="0" smtClean="0"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1493616" y="1988273"/>
        <a:ext cx="1524785" cy="2482187"/>
      </dsp:txXfrm>
    </dsp:sp>
    <dsp:sp modelId="{33A3B5EC-0FD9-458A-B496-7895FF74BF62}">
      <dsp:nvSpPr>
        <dsp:cNvPr id="0" name=""/>
        <dsp:cNvSpPr/>
      </dsp:nvSpPr>
      <dsp:spPr>
        <a:xfrm>
          <a:off x="2978502" y="1428367"/>
          <a:ext cx="5200871" cy="146146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02610"/>
                <a:satOff val="-1119"/>
                <a:lumOff val="1278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4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orbel" pitchFamily="34" charset="0"/>
            </a:rPr>
            <a:t>Brüksel’e davet</a:t>
          </a:r>
          <a:endParaRPr lang="tr-TR" sz="2000" b="1" kern="1200" dirty="0">
            <a:latin typeface="Corbel" pitchFamily="34" charset="0"/>
          </a:endParaRPr>
        </a:p>
      </dsp:txBody>
      <dsp:txXfrm>
        <a:off x="2978502" y="1793732"/>
        <a:ext cx="4835506" cy="730731"/>
      </dsp:txXfrm>
    </dsp:sp>
    <dsp:sp modelId="{A55BE076-68C8-447A-A074-D56D8D6B3D30}">
      <dsp:nvSpPr>
        <dsp:cNvPr id="0" name=""/>
        <dsp:cNvSpPr/>
      </dsp:nvSpPr>
      <dsp:spPr>
        <a:xfrm>
          <a:off x="3018237" y="2492519"/>
          <a:ext cx="1524785" cy="2273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orbel" pitchFamily="34" charset="0"/>
            </a:rPr>
            <a:t>Komisyon’un belirlediği 1 haftalık süreçte hakemler Brüksel’de toplanarak 3’erli gruplar halinde proje puanı üzerinde uzlaşırlar</a:t>
          </a:r>
        </a:p>
      </dsp:txBody>
      <dsp:txXfrm>
        <a:off x="3018237" y="2492519"/>
        <a:ext cx="1524785" cy="2273870"/>
      </dsp:txXfrm>
    </dsp:sp>
    <dsp:sp modelId="{BA8B29FF-C646-4EAA-A4E5-E8E17DA80CD4}">
      <dsp:nvSpPr>
        <dsp:cNvPr id="0" name=""/>
        <dsp:cNvSpPr/>
      </dsp:nvSpPr>
      <dsp:spPr>
        <a:xfrm>
          <a:off x="4574687" y="1872210"/>
          <a:ext cx="3675425" cy="13039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shade val="80000"/>
                <a:hueOff val="153916"/>
                <a:satOff val="-1678"/>
                <a:lumOff val="19184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53916"/>
                <a:satOff val="-1678"/>
                <a:lumOff val="19184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53916"/>
                <a:satOff val="-1678"/>
                <a:lumOff val="191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4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orbel" pitchFamily="34" charset="0"/>
            </a:rPr>
            <a:t>Puanların açıklanması</a:t>
          </a:r>
          <a:endParaRPr lang="tr-TR" sz="1800" b="1" kern="1200" dirty="0">
            <a:latin typeface="Corbel" pitchFamily="34" charset="0"/>
          </a:endParaRPr>
        </a:p>
      </dsp:txBody>
      <dsp:txXfrm>
        <a:off x="4574687" y="2198198"/>
        <a:ext cx="3349437" cy="651976"/>
      </dsp:txXfrm>
    </dsp:sp>
    <dsp:sp modelId="{B4B8B275-56C4-43AD-9C42-86AC8C6FD9D5}">
      <dsp:nvSpPr>
        <dsp:cNvPr id="0" name=""/>
        <dsp:cNvSpPr/>
      </dsp:nvSpPr>
      <dsp:spPr>
        <a:xfrm>
          <a:off x="6099308" y="1768166"/>
          <a:ext cx="2150804" cy="34164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1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4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orbel" pitchFamily="34" charset="0"/>
            </a:rPr>
            <a:t>Listelerinin açıklanması ve imza sürecinin başlaması</a:t>
          </a:r>
          <a:endParaRPr lang="tr-TR" sz="1800" b="1" kern="1200" dirty="0">
            <a:latin typeface="Corbel" pitchFamily="34" charset="0"/>
          </a:endParaRPr>
        </a:p>
      </dsp:txBody>
      <dsp:txXfrm>
        <a:off x="6099308" y="2622269"/>
        <a:ext cx="1613103" cy="170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EABB6692-4C35-4328-9F42-1A0FF35B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B695B43-E931-45AA-8276-B3149F61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>
              <a:latin typeface="Times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DA2E78-5C54-46C1-8955-91F80934E210}" type="slidenum">
              <a:rPr lang="tr-TR" altLang="tr-TR" smtClean="0"/>
              <a:pPr eaLnBrk="1" hangingPunct="1"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4346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tr-T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Ana hedef</a:t>
            </a:r>
          </a:p>
          <a:p>
            <a:r>
              <a:rPr lang="tr-TR" dirty="0" smtClean="0"/>
              <a:t>Şema</a:t>
            </a:r>
          </a:p>
          <a:p>
            <a:r>
              <a:rPr lang="tr-TR" dirty="0" smtClean="0"/>
              <a:t>Akademi –sanayi</a:t>
            </a:r>
          </a:p>
          <a:p>
            <a:r>
              <a:rPr lang="tr-TR" dirty="0" smtClean="0"/>
              <a:t>Akademi-akademi</a:t>
            </a:r>
          </a:p>
          <a:p>
            <a:pPr lvl="0"/>
            <a:r>
              <a:rPr lang="tr-TR" b="1" dirty="0" smtClean="0"/>
              <a:t>- Personel değişimleri Avrupa içerisindeki ülkelerle yapılmak isteniyorsa akademik kuruluşlar – diğer kuruluşlar arasında olmalıdır. Avrupa dışındaki ülkelerle işbirlikleri içinse akademi – diğer kuruluşlar ya da akademi-akademi arasında olabilir.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single application must only address the doctoral or fellowship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but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than one application can be submitted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Recruited researchers must respect the same mobility rule as IF (for the fellowship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or ITN (for the doctoral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Existing programmes can continue with own mobility rule if well-justified.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Unless prohibited by national legislation all fellows, including doctoral fellows, must be recruited on a work contract.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doctoral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all fellows must be registered for a PhD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1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the doctoral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all fellows must be registered for a PhD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single application must only address the doctoral or fellowship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but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than one application can be submitted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Recruited researchers must respect the same mobility rule as IF (for the fellowship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or ITN (for the doctoral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Existing programmes can continue with own mobility rule if well-justified.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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Unless prohibited by national legislation all fellows, including doctoral fellows, must be recruited on a work contract.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3185A1-96FA-4AB6-8E59-A716AD75B633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u="sng" dirty="0" smtClean="0">
                <a:latin typeface="Corbel" pitchFamily="34" charset="0"/>
              </a:rPr>
              <a:t>Uluslararası Dolaşım Şartı:</a:t>
            </a:r>
            <a:r>
              <a:rPr lang="tr-TR" sz="1200" b="1" u="sng" baseline="0" dirty="0" smtClean="0">
                <a:latin typeface="Corbel" pitchFamily="34" charset="0"/>
              </a:rPr>
              <a:t> </a:t>
            </a:r>
            <a:r>
              <a:rPr lang="tr-TR" sz="1200" dirty="0" smtClean="0">
                <a:latin typeface="Corbel" pitchFamily="34" charset="0"/>
              </a:rPr>
              <a:t>Gidilecek/gelinecek ülkede son 3 yılda 12 aydan fazla bulunmama şartı</a:t>
            </a:r>
            <a:endParaRPr lang="tr-TR" sz="1200" b="1" u="sng" dirty="0" smtClean="0">
              <a:latin typeface="Corbel" pitchFamily="34" charset="0"/>
            </a:endParaRPr>
          </a:p>
          <a:p>
            <a:r>
              <a:rPr lang="tr-TR" sz="1200" b="1" u="sng" dirty="0" smtClean="0">
                <a:latin typeface="Corbel" pitchFamily="34" charset="0"/>
              </a:rPr>
              <a:t>Deneyim Şartı:</a:t>
            </a:r>
            <a:r>
              <a:rPr lang="tr-TR" sz="1200" b="1" u="sng" baseline="0" dirty="0" smtClean="0">
                <a:latin typeface="Corbel" pitchFamily="34" charset="0"/>
              </a:rPr>
              <a:t> </a:t>
            </a:r>
            <a:r>
              <a:rPr lang="tr-TR" sz="1200" dirty="0" smtClean="0">
                <a:latin typeface="Corbel" pitchFamily="34" charset="0"/>
              </a:rPr>
              <a:t>Doktora derecesine sahip olmak ya da TZE en az 4 yıl araştırma deneyimine sahip olmak şartı</a:t>
            </a: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«</a:t>
            </a:r>
            <a:r>
              <a:rPr lang="tr-TR" sz="1200" b="1" i="1" dirty="0" err="1" smtClean="0">
                <a:solidFill>
                  <a:srgbClr val="C00000"/>
                </a:solidFill>
                <a:latin typeface="Corbel" pitchFamily="34" charset="0"/>
              </a:rPr>
              <a:t>Individual</a:t>
            </a: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tr-TR" sz="1200" b="1" i="1" dirty="0" err="1" smtClean="0">
                <a:solidFill>
                  <a:srgbClr val="C00000"/>
                </a:solidFill>
                <a:latin typeface="Corbel" pitchFamily="34" charset="0"/>
              </a:rPr>
              <a:t>Fellowships</a:t>
            </a: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»</a:t>
            </a:r>
            <a:r>
              <a:rPr lang="tr-TR" sz="1200" b="1" i="1" dirty="0" smtClean="0">
                <a:latin typeface="Corbel" pitchFamily="34" charset="0"/>
              </a:rPr>
              <a:t> adı altında tek bir çağrı açılacaktır.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ITN: </a:t>
            </a:r>
            <a:r>
              <a:rPr lang="tr-TR" sz="1200" dirty="0" smtClean="0"/>
              <a:t>Eğitim programı oluşturma amacıyla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Training Networks;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Industrial</a:t>
            </a:r>
            <a:r>
              <a:rPr lang="tr-TR" sz="1200" dirty="0" smtClean="0"/>
              <a:t> </a:t>
            </a:r>
            <a:r>
              <a:rPr lang="tr-TR" sz="1200" dirty="0" err="1" smtClean="0"/>
              <a:t>Doctorates</a:t>
            </a:r>
            <a:r>
              <a:rPr lang="tr-TR" sz="1200" dirty="0" smtClean="0"/>
              <a:t>;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Joint</a:t>
            </a:r>
            <a:r>
              <a:rPr lang="tr-TR" sz="1200" dirty="0" smtClean="0"/>
              <a:t> </a:t>
            </a:r>
            <a:r>
              <a:rPr lang="tr-TR" sz="1200" dirty="0" err="1" smtClean="0"/>
              <a:t>Doctorates</a:t>
            </a:r>
            <a:r>
              <a:rPr lang="tr-TR" sz="1200" dirty="0" smtClean="0"/>
              <a:t> olmak üzere 3 şekilde proje önerisi yazılabilir. Akademi ve sanayiden en az 3 (EID için en az 2) farklı ortak ile proje önerisi sunulabilir. </a:t>
            </a:r>
            <a:endParaRPr lang="en-US" sz="1200" dirty="0" smtClean="0"/>
          </a:p>
          <a:p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RISE: </a:t>
            </a:r>
            <a:r>
              <a:rPr lang="tr-TR" sz="1200" dirty="0" smtClean="0"/>
              <a:t>Uluslararası ve sektörler arası dolaşım amacıyla araştırma personelinin kurumlar arasında değişimleri için proje önerisi yazılır. Değişimler Avrupa içerisindeyse akademi-sanayi arasında; Avrupa dışından ortaklarla ise akademi-akademi arasında olmalıdır.</a:t>
            </a:r>
            <a:endParaRPr lang="en-US" sz="1200" dirty="0" smtClean="0"/>
          </a:p>
          <a:p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COFUND: </a:t>
            </a:r>
            <a:r>
              <a:rPr lang="tr-TR" sz="1200" dirty="0" smtClean="0"/>
              <a:t>Bölgesel, ulusal ve uluslararası burs programlarının araştırmacılara daha iyi şartlarda sunulabilmesi için ek fon sağlamayı amaçlar. Mevcut ya da yeni oluşturulacak 1) doktora  burs programlarına 2) post-</a:t>
            </a:r>
            <a:r>
              <a:rPr lang="tr-TR" sz="1200" dirty="0" err="1" smtClean="0"/>
              <a:t>doc</a:t>
            </a:r>
            <a:r>
              <a:rPr lang="tr-TR" sz="1200" dirty="0" smtClean="0"/>
              <a:t> burs programlarına ek destek sağlamak üzere tek kuruluş tarafından proje önerisi sunulur.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u="sng" dirty="0" smtClean="0">
                <a:latin typeface="Corbel" pitchFamily="34" charset="0"/>
              </a:rPr>
              <a:t>Uluslararası Dolaşım Şartı:</a:t>
            </a:r>
            <a:r>
              <a:rPr lang="tr-TR" sz="1200" b="1" u="sng" baseline="0" dirty="0" smtClean="0">
                <a:latin typeface="Corbel" pitchFamily="34" charset="0"/>
              </a:rPr>
              <a:t> </a:t>
            </a:r>
            <a:r>
              <a:rPr lang="tr-TR" sz="1200" dirty="0" smtClean="0">
                <a:latin typeface="Corbel" pitchFamily="34" charset="0"/>
              </a:rPr>
              <a:t>Gidilecek/gelinecek ülkede son 3 yılda 12 aydan fazla bulunmama şartı</a:t>
            </a:r>
            <a:endParaRPr lang="tr-TR" sz="1200" b="1" u="sng" dirty="0" smtClean="0">
              <a:latin typeface="Corbel" pitchFamily="34" charset="0"/>
            </a:endParaRPr>
          </a:p>
          <a:p>
            <a:r>
              <a:rPr lang="tr-TR" sz="1200" b="1" u="sng" dirty="0" smtClean="0">
                <a:latin typeface="Corbel" pitchFamily="34" charset="0"/>
              </a:rPr>
              <a:t>Deneyim Şartı:</a:t>
            </a:r>
            <a:r>
              <a:rPr lang="tr-TR" sz="1200" b="1" u="sng" baseline="0" dirty="0" smtClean="0">
                <a:latin typeface="Corbel" pitchFamily="34" charset="0"/>
              </a:rPr>
              <a:t> </a:t>
            </a:r>
            <a:r>
              <a:rPr lang="tr-TR" sz="1200" dirty="0" smtClean="0">
                <a:latin typeface="Corbel" pitchFamily="34" charset="0"/>
              </a:rPr>
              <a:t>Doktora derecesine sahip olmak ya da TZE en az 4 yıl araştırma deneyimine sahip olmak şartı</a:t>
            </a: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«</a:t>
            </a:r>
            <a:r>
              <a:rPr lang="tr-TR" sz="1200" b="1" i="1" dirty="0" err="1" smtClean="0">
                <a:solidFill>
                  <a:srgbClr val="C00000"/>
                </a:solidFill>
                <a:latin typeface="Corbel" pitchFamily="34" charset="0"/>
              </a:rPr>
              <a:t>Individual</a:t>
            </a: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tr-TR" sz="1200" b="1" i="1" dirty="0" err="1" smtClean="0">
                <a:solidFill>
                  <a:srgbClr val="C00000"/>
                </a:solidFill>
                <a:latin typeface="Corbel" pitchFamily="34" charset="0"/>
              </a:rPr>
              <a:t>Fellowships</a:t>
            </a:r>
            <a:r>
              <a:rPr lang="tr-TR" sz="1200" b="1" i="1" dirty="0" smtClean="0">
                <a:solidFill>
                  <a:srgbClr val="C00000"/>
                </a:solidFill>
                <a:latin typeface="Corbel" pitchFamily="34" charset="0"/>
              </a:rPr>
              <a:t>»</a:t>
            </a:r>
            <a:r>
              <a:rPr lang="tr-TR" sz="1200" b="1" i="1" dirty="0" smtClean="0">
                <a:latin typeface="Corbel" pitchFamily="34" charset="0"/>
              </a:rPr>
              <a:t> adı altında tek bir çağrı açılacaktır.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ITN: </a:t>
            </a:r>
            <a:r>
              <a:rPr lang="tr-TR" sz="1200" dirty="0" smtClean="0"/>
              <a:t>Eğitim programı oluşturma amacıyla European Training Networks; European </a:t>
            </a:r>
            <a:r>
              <a:rPr lang="tr-TR" sz="1200" dirty="0" err="1" smtClean="0"/>
              <a:t>Industrial</a:t>
            </a:r>
            <a:r>
              <a:rPr lang="tr-TR" sz="1200" dirty="0" smtClean="0"/>
              <a:t> </a:t>
            </a:r>
            <a:r>
              <a:rPr lang="tr-TR" sz="1200" dirty="0" err="1" smtClean="0"/>
              <a:t>Doctorates</a:t>
            </a:r>
            <a:r>
              <a:rPr lang="tr-TR" sz="1200" dirty="0" smtClean="0"/>
              <a:t>; European </a:t>
            </a:r>
            <a:r>
              <a:rPr lang="tr-TR" sz="1200" dirty="0" err="1" smtClean="0"/>
              <a:t>Joint</a:t>
            </a:r>
            <a:r>
              <a:rPr lang="tr-TR" sz="1200" dirty="0" smtClean="0"/>
              <a:t> </a:t>
            </a:r>
            <a:r>
              <a:rPr lang="tr-TR" sz="1200" dirty="0" err="1" smtClean="0"/>
              <a:t>Doctorates</a:t>
            </a:r>
            <a:r>
              <a:rPr lang="tr-TR" sz="1200" dirty="0" smtClean="0"/>
              <a:t> olmak üzere 3 şekilde proje önerisi yazılabilir. Akademi ve sanayiden en az 3 (EID için en az 2) farklı ortak ile proje önerisi sunulabilir. </a:t>
            </a:r>
            <a:endParaRPr lang="en-US" sz="1200" dirty="0" smtClean="0"/>
          </a:p>
          <a:p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RISE: </a:t>
            </a:r>
            <a:r>
              <a:rPr lang="tr-TR" sz="1200" dirty="0" smtClean="0"/>
              <a:t>Uluslararası ve sektörler arası dolaşım amacıyla araştırma personelinin kurumlar arasında değişimleri için proje önerisi yazılır. Değişimler Avrupa içerisindeyse akademi-sanayi arasında; Avrupa dışından ortaklarla ise akademi-akademi arasında olmalıdır.</a:t>
            </a:r>
            <a:endParaRPr lang="en-US" sz="1200" dirty="0" smtClean="0"/>
          </a:p>
          <a:p>
            <a:endParaRPr lang="tr-T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COFUND: </a:t>
            </a:r>
            <a:r>
              <a:rPr lang="tr-TR" sz="1200" dirty="0" smtClean="0"/>
              <a:t>Bölgesel, ulusal ve uluslararası burs programlarının araştırmacılara daha iyi şartlarda sunulabilmesi için ek fon sağlamayı amaçlar. Mevcut ya da yeni oluşturulacak 1) doktora  burs programlarına 2) post-</a:t>
            </a:r>
            <a:r>
              <a:rPr lang="tr-TR" sz="1200" dirty="0" err="1" smtClean="0"/>
              <a:t>doc</a:t>
            </a:r>
            <a:r>
              <a:rPr lang="tr-TR" sz="1200" dirty="0" smtClean="0"/>
              <a:t> burs programlarına ek destek sağlamak üzere tek kuruluş tarafından proje önerisi sunulur.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5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2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9B52A-148A-45CC-823F-FEB1DF10A22F}" type="slidenum">
              <a:rPr lang="tr-TR" smtClean="0">
                <a:latin typeface="Arial" pitchFamily="34" charset="0"/>
              </a:rPr>
              <a:pPr/>
              <a:t>35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2D1F67-D67C-4E75-9353-996F5D576E20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Nobel Prize           Physics 1903   and Chemistry 1911</a:t>
            </a:r>
            <a:r>
              <a:rPr lang="en-US" smtClean="0">
                <a:latin typeface="Times" pitchFamily="18" charset="0"/>
              </a:rPr>
              <a:t> 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tr-TR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696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12E88D-DF8A-414D-995E-A5B08C00C17A}" type="slidenum">
              <a:rPr lang="tr-TR" altLang="tr-TR" smtClean="0">
                <a:latin typeface="Times" pitchFamily="18" charset="0"/>
              </a:rPr>
              <a:pPr eaLnBrk="1" hangingPunct="1"/>
              <a:t>4</a:t>
            </a:fld>
            <a:endParaRPr lang="tr-TR" altLang="tr-TR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tr-T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tr-TR" dirty="0" smtClean="0">
                <a:effectLst/>
              </a:rPr>
              <a:t>Geri dönüş için başvuran araştırmacının bir AB üye/</a:t>
            </a:r>
            <a:r>
              <a:rPr lang="tr-TR" dirty="0" err="1" smtClean="0">
                <a:effectLst/>
              </a:rPr>
              <a:t>asosiye</a:t>
            </a:r>
            <a:r>
              <a:rPr lang="tr-TR" dirty="0" smtClean="0">
                <a:effectLst/>
              </a:rPr>
              <a:t> ülke vatandaşı olması ya da en az 5 yıl araştırma amaçlı bu ülkelerde ikamet etmiş olması gerekmektedir.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B57545B9-15C2-4BBA-AC69-0CCFC2F6169D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6C0D0AA5-8DC1-405E-856B-302326E5F4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B78FCE7D-4E37-4E79-938E-72F9C1A7614F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804C-5215-43B7-9B0D-AE65D4AABD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95AD673-4DBB-4EDB-B02C-D656B1C837CF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F77A-48FD-4F3F-B3DF-E500004BC1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14734F7-F551-4B72-824F-522A0D71A3C7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3018-7A38-44A9-9FAA-4207FB24EC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5309E4-6EF1-4043-BAA5-FE6B4419B9C6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2CCE-2805-4590-813D-491CAD10C3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94413493-39DD-4A22-B405-E3428A5F87A6}" type="datetime1">
              <a:rPr lang="en-US" smtClean="0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03C12C53-77E4-4FF1-B2F8-A9C092D050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40196"/>
              <a:ext cx="971600" cy="122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800" b="1" smtClean="0">
                  <a:solidFill>
                    <a:srgbClr val="000000"/>
                  </a:solidFill>
                  <a:cs typeface="Arial" pitchFamily="34" charset="0"/>
                </a:rPr>
                <a:t>TÜBİTAK</a:t>
              </a:r>
              <a:endParaRPr lang="en-US" sz="800" b="1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020.org.t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3534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sz="3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tr-TR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59" y="5445224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tr-TR" sz="2000" i="1" dirty="0" smtClean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i="1" dirty="0" err="1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Tuğba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ARSLAN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KANTARCIOĞLU</a:t>
            </a:r>
            <a:endParaRPr lang="tr-TR" sz="2800" i="1" dirty="0" smtClean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Marie  </a:t>
            </a:r>
            <a:r>
              <a:rPr lang="tr-TR" sz="2400" i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Skłodowska-Curie  </a:t>
            </a: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Ulusal Uzmanı ve Ulusal İrtibat Noktası </a:t>
            </a:r>
            <a:endParaRPr lang="tr-TR" sz="2400" i="1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07" y="2414030"/>
            <a:ext cx="9161541" cy="1944216"/>
          </a:xfrm>
        </p:spPr>
        <p:txBody>
          <a:bodyPr>
            <a:noAutofit/>
          </a:bodyPr>
          <a:lstStyle/>
          <a:p>
            <a:r>
              <a:rPr lang="tr-TR" sz="4000" dirty="0" smtClean="0">
                <a:latin typeface="Corbel" panose="020B0503020204020204" pitchFamily="34" charset="0"/>
              </a:rPr>
              <a:t>Ufuk 2020 </a:t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Marie  Skłodowska-Curie </a:t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Araştırma Programları ve Bursları</a:t>
            </a:r>
            <a:endParaRPr lang="tr-TR" sz="3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 descr="C:\Users\goksel.cabuk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75" y="332656"/>
            <a:ext cx="1273700" cy="1700808"/>
          </a:xfrm>
          <a:prstGeom prst="rect">
            <a:avLst/>
          </a:prstGeom>
          <a:noFill/>
          <a:effectLst>
            <a:glow rad="76200">
              <a:schemeClr val="bg1">
                <a:alpha val="76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Autofit/>
          </a:bodyPr>
          <a:lstStyle/>
          <a:p>
            <a:pPr lvl="0"/>
            <a:r>
              <a:rPr lang="tr-TR" sz="3000" dirty="0">
                <a:latin typeface="Corbel" pitchFamily="34" charset="0"/>
              </a:rPr>
              <a:t>Avrupa Bursları (</a:t>
            </a:r>
            <a:r>
              <a:rPr lang="en-US" sz="3000" dirty="0">
                <a:latin typeface="Corbel" pitchFamily="34" charset="0"/>
              </a:rPr>
              <a:t>European Fellowships</a:t>
            </a:r>
            <a:r>
              <a:rPr lang="tr-TR" sz="3000" dirty="0" smtClean="0">
                <a:latin typeface="Corbel" pitchFamily="34" charset="0"/>
              </a:rPr>
              <a:t>) - CAR</a:t>
            </a:r>
            <a:endParaRPr lang="en-US" sz="3000" dirty="0"/>
          </a:p>
        </p:txBody>
      </p:sp>
      <p:sp>
        <p:nvSpPr>
          <p:cNvPr id="16" name="Rounded Rectangle 15"/>
          <p:cNvSpPr/>
          <p:nvPr/>
        </p:nvSpPr>
        <p:spPr>
          <a:xfrm>
            <a:off x="196753" y="836712"/>
            <a:ext cx="8695727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/>
              <a:t>Doğum izni, araştırma dışı çalışmalar vb. sebeplerle kariyerine ara vermiş araştırmacıların </a:t>
            </a:r>
            <a:r>
              <a:rPr lang="tr-TR" sz="2000" b="1" dirty="0" smtClean="0"/>
              <a:t>dezavantajlı </a:t>
            </a:r>
            <a:r>
              <a:rPr lang="tr-TR" sz="2000" b="1" dirty="0"/>
              <a:t>duruma düşme ihtimaline karşılık bu panel oluşturulmuştur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28444" y="3501008"/>
            <a:ext cx="43554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12-24 ay süreli burs </a:t>
            </a:r>
          </a:p>
        </p:txBody>
      </p:sp>
      <p:sp>
        <p:nvSpPr>
          <p:cNvPr id="10" name="Rounded Rectangle 20"/>
          <p:cNvSpPr/>
          <p:nvPr/>
        </p:nvSpPr>
        <p:spPr>
          <a:xfrm>
            <a:off x="3792716" y="4437112"/>
            <a:ext cx="50912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Yaş sınırı ve milliyet sınırı yok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2564328" y="5525542"/>
            <a:ext cx="6328153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- Çağrı </a:t>
            </a:r>
            <a:r>
              <a:rPr lang="tr-TR" sz="2000" b="1" dirty="0">
                <a:latin typeface="Corbel" panose="020B0503020204020204" pitchFamily="34" charset="0"/>
              </a:rPr>
              <a:t>kapanış tarihi itibariyle son 12 aydır araştırmalarına ara vermiş </a:t>
            </a:r>
            <a:r>
              <a:rPr lang="tr-TR" sz="2000" b="1" dirty="0" smtClean="0">
                <a:latin typeface="Corbel" panose="020B0503020204020204" pitchFamily="34" charset="0"/>
              </a:rPr>
              <a:t>olmak;</a:t>
            </a:r>
          </a:p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- Son </a:t>
            </a:r>
            <a:r>
              <a:rPr lang="tr-TR" sz="2000" b="1" dirty="0">
                <a:latin typeface="Corbel" pitchFamily="34" charset="0"/>
              </a:rPr>
              <a:t>5 yılda 36 aydan fazla TR’de bulunmamış </a:t>
            </a:r>
            <a:r>
              <a:rPr lang="tr-TR" sz="2000" b="1" dirty="0" smtClean="0">
                <a:latin typeface="Corbel" pitchFamily="34" charset="0"/>
              </a:rPr>
              <a:t>olmak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2771801" y="2162108"/>
            <a:ext cx="6112128" cy="855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Deneyimli Araştırmacı</a:t>
            </a:r>
          </a:p>
          <a:p>
            <a:pPr lvl="0" algn="r"/>
            <a:r>
              <a:rPr lang="tr-TR" sz="2400" b="1" dirty="0" smtClean="0">
                <a:latin typeface="Corbel" pitchFamily="34" charset="0"/>
              </a:rPr>
              <a:t>(Doktoralı ya da en az 4 yıl TZE Deneyimli)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" name="Bulut 3"/>
          <p:cNvSpPr/>
          <p:nvPr/>
        </p:nvSpPr>
        <p:spPr>
          <a:xfrm rot="20537839">
            <a:off x="-29428" y="3452978"/>
            <a:ext cx="3615670" cy="19682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800" b="1" dirty="0">
                <a:latin typeface="Corbel" panose="020B0503020204020204" pitchFamily="34" charset="0"/>
              </a:rPr>
              <a:t>Kariyere  Geri Dönüş </a:t>
            </a:r>
            <a:r>
              <a:rPr lang="tr-TR" sz="2800" b="1" dirty="0" smtClean="0">
                <a:latin typeface="Corbel" panose="020B0503020204020204" pitchFamily="34" charset="0"/>
              </a:rPr>
              <a:t>Paneli (CAR) </a:t>
            </a:r>
            <a:endParaRPr lang="tr-TR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Autofit/>
          </a:bodyPr>
          <a:lstStyle/>
          <a:p>
            <a:pPr lvl="0"/>
            <a:r>
              <a:rPr lang="tr-TR" sz="3200" dirty="0">
                <a:latin typeface="Corbel" pitchFamily="34" charset="0"/>
              </a:rPr>
              <a:t>Avrupa Bursları (</a:t>
            </a:r>
            <a:r>
              <a:rPr lang="en-US" sz="3200" dirty="0">
                <a:latin typeface="Corbel" pitchFamily="34" charset="0"/>
              </a:rPr>
              <a:t>European Fellowships</a:t>
            </a:r>
            <a:r>
              <a:rPr lang="tr-TR" sz="3200" dirty="0" smtClean="0">
                <a:latin typeface="Corbel" pitchFamily="34" charset="0"/>
              </a:rPr>
              <a:t>) - RI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96753" y="836712"/>
            <a:ext cx="8695727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/>
              <a:t>Avrupa dışındaki ülkelerden Türkiye’ye geri dönüş yapmak isteyen araştırmacıların başvurularına </a:t>
            </a:r>
            <a:r>
              <a:rPr lang="tr-TR" sz="2000" b="1" dirty="0" smtClean="0"/>
              <a:t>uygundur. 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28444" y="2981433"/>
            <a:ext cx="43554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12-24 ay süreli burs </a:t>
            </a:r>
          </a:p>
        </p:txBody>
      </p:sp>
      <p:sp>
        <p:nvSpPr>
          <p:cNvPr id="10" name="Rounded Rectangle 20"/>
          <p:cNvSpPr/>
          <p:nvPr/>
        </p:nvSpPr>
        <p:spPr>
          <a:xfrm>
            <a:off x="3801269" y="3717032"/>
            <a:ext cx="50912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Yaş sınırı yok ve milliyet sınırı VAR!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2771801" y="1925510"/>
            <a:ext cx="6112128" cy="855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Deneyimli Araştırmacı</a:t>
            </a:r>
          </a:p>
          <a:p>
            <a:pPr lvl="0" algn="r"/>
            <a:r>
              <a:rPr lang="tr-TR" sz="2400" b="1" dirty="0" smtClean="0">
                <a:latin typeface="Corbel" pitchFamily="34" charset="0"/>
              </a:rPr>
              <a:t>(Doktoralı ya da en az 4 yıl TZE Deneyimli)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" name="Bulut 3"/>
          <p:cNvSpPr/>
          <p:nvPr/>
        </p:nvSpPr>
        <p:spPr>
          <a:xfrm rot="20537839">
            <a:off x="-7535" y="3092938"/>
            <a:ext cx="3610481" cy="19682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800" b="1" dirty="0" smtClean="0">
                <a:latin typeface="Corbel" panose="020B0503020204020204" pitchFamily="34" charset="0"/>
              </a:rPr>
              <a:t>Ülkesine  </a:t>
            </a:r>
            <a:r>
              <a:rPr lang="tr-TR" sz="2800" b="1" dirty="0">
                <a:latin typeface="Corbel" panose="020B0503020204020204" pitchFamily="34" charset="0"/>
              </a:rPr>
              <a:t>Geri Dönüş </a:t>
            </a:r>
            <a:r>
              <a:rPr lang="tr-TR" sz="2800" b="1" dirty="0" smtClean="0">
                <a:latin typeface="Corbel" panose="020B0503020204020204" pitchFamily="34" charset="0"/>
              </a:rPr>
              <a:t>Paneli (RI) </a:t>
            </a:r>
            <a:endParaRPr lang="tr-TR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sp>
        <p:nvSpPr>
          <p:cNvPr id="13" name="Rounded Rectangle 20"/>
          <p:cNvSpPr/>
          <p:nvPr/>
        </p:nvSpPr>
        <p:spPr>
          <a:xfrm>
            <a:off x="2555775" y="4653136"/>
            <a:ext cx="6328153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400" b="1" dirty="0" smtClean="0">
                <a:latin typeface="Corbel" panose="020B0503020204020204" pitchFamily="34" charset="0"/>
              </a:rPr>
              <a:t>Son </a:t>
            </a:r>
            <a:r>
              <a:rPr lang="tr-TR" sz="2400" b="1" dirty="0">
                <a:latin typeface="Corbel" pitchFamily="34" charset="0"/>
              </a:rPr>
              <a:t>5 yılda 36 aydan fazla TR’de bulunmamış </a:t>
            </a:r>
            <a:r>
              <a:rPr lang="tr-TR" sz="2400" b="1" dirty="0" smtClean="0">
                <a:latin typeface="Corbel" pitchFamily="34" charset="0"/>
              </a:rPr>
              <a:t>olmak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5" name="Rounded Rectangle 15"/>
          <p:cNvSpPr/>
          <p:nvPr/>
        </p:nvSpPr>
        <p:spPr>
          <a:xfrm>
            <a:off x="467544" y="5877272"/>
            <a:ext cx="8424937" cy="855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anose="020B0503020204020204" pitchFamily="34" charset="0"/>
              </a:rPr>
              <a:t>AB üye/</a:t>
            </a:r>
            <a:r>
              <a:rPr lang="tr-TR" sz="2400" b="1" dirty="0">
                <a:latin typeface="Corbel" panose="020B0503020204020204" pitchFamily="34" charset="0"/>
              </a:rPr>
              <a:t>A</a:t>
            </a:r>
            <a:r>
              <a:rPr lang="tr-TR" sz="2400" b="1" dirty="0" smtClean="0">
                <a:latin typeface="Corbel" panose="020B0503020204020204" pitchFamily="34" charset="0"/>
              </a:rPr>
              <a:t>sosye </a:t>
            </a:r>
            <a:r>
              <a:rPr lang="tr-TR" sz="2400" b="1" dirty="0">
                <a:latin typeface="Corbel" panose="020B0503020204020204" pitchFamily="34" charset="0"/>
              </a:rPr>
              <a:t>ülke vatandaşı </a:t>
            </a:r>
            <a:r>
              <a:rPr lang="tr-TR" sz="2400" b="1" dirty="0" smtClean="0">
                <a:latin typeface="Corbel" panose="020B0503020204020204" pitchFamily="34" charset="0"/>
              </a:rPr>
              <a:t>olmak, ya da</a:t>
            </a:r>
          </a:p>
          <a:p>
            <a:pPr lvl="0" algn="r"/>
            <a:r>
              <a:rPr lang="tr-TR" sz="2400" b="1" dirty="0" smtClean="0">
                <a:latin typeface="Corbel" panose="020B0503020204020204" pitchFamily="34" charset="0"/>
              </a:rPr>
              <a:t>en </a:t>
            </a:r>
            <a:r>
              <a:rPr lang="tr-TR" sz="2400" b="1" dirty="0">
                <a:latin typeface="Corbel" panose="020B0503020204020204" pitchFamily="34" charset="0"/>
              </a:rPr>
              <a:t>az 5 yıl araştırma amaçlı bu ülkelerde ikamet etmiş </a:t>
            </a:r>
            <a:r>
              <a:rPr lang="tr-TR" sz="2400" b="1" dirty="0" smtClean="0">
                <a:latin typeface="Corbel" panose="020B0503020204020204" pitchFamily="34" charset="0"/>
              </a:rPr>
              <a:t>olmak</a:t>
            </a:r>
            <a:endParaRPr lang="en-US" sz="24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656411231"/>
              </p:ext>
            </p:extLst>
          </p:nvPr>
        </p:nvGraphicFramePr>
        <p:xfrm>
          <a:off x="-1933226" y="548681"/>
          <a:ext cx="9385546" cy="59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441220" y="918030"/>
            <a:ext cx="338437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b="1" dirty="0" smtClean="0">
                <a:latin typeface="Corbel" pitchFamily="34" charset="0"/>
              </a:rPr>
              <a:t>Sadece Standart Panel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48392" y="1844824"/>
            <a:ext cx="338437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b="1" dirty="0">
                <a:latin typeface="Corbel" pitchFamily="34" charset="0"/>
              </a:rPr>
              <a:t>Mecburi Geri </a:t>
            </a:r>
            <a:r>
              <a:rPr lang="tr-TR" b="1" dirty="0" smtClean="0">
                <a:latin typeface="Corbel" pitchFamily="34" charset="0"/>
              </a:rPr>
              <a:t>Dönüş süresince de destek mevcut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632848" cy="706090"/>
          </a:xfrm>
        </p:spPr>
        <p:txBody>
          <a:bodyPr>
            <a:noAutofit/>
          </a:bodyPr>
          <a:lstStyle/>
          <a:p>
            <a:pPr lvl="0"/>
            <a:r>
              <a:rPr lang="tr-TR" dirty="0" smtClean="0">
                <a:latin typeface="Corbel" pitchFamily="34" charset="0"/>
              </a:rPr>
              <a:t>Global Burslar (Global </a:t>
            </a:r>
            <a:r>
              <a:rPr lang="tr-TR" dirty="0" err="1">
                <a:latin typeface="Corbel" pitchFamily="34" charset="0"/>
              </a:rPr>
              <a:t>Fellowships</a:t>
            </a:r>
            <a:r>
              <a:rPr lang="tr-TR" dirty="0">
                <a:latin typeface="Corbel" pitchFamily="34" charset="0"/>
              </a:rPr>
              <a:t>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13444" y="5155172"/>
            <a:ext cx="157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+mj-lt"/>
              </a:rPr>
              <a:t>        1 araştırmacı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Diagram group"/>
          <p:cNvGrpSpPr/>
          <p:nvPr/>
        </p:nvGrpSpPr>
        <p:grpSpPr>
          <a:xfrm>
            <a:off x="395536" y="4149080"/>
            <a:ext cx="2880320" cy="2995297"/>
            <a:chOff x="3855526" y="252625"/>
            <a:chExt cx="2248110" cy="2248110"/>
          </a:xfrm>
          <a:scene3d>
            <a:camera prst="obliqueTopLeft" zoom="82000"/>
            <a:lightRig rig="morning" dir="t">
              <a:rot lat="0" lon="0" rev="20400000"/>
            </a:lightRig>
          </a:scene3d>
        </p:grpSpPr>
        <p:grpSp>
          <p:nvGrpSpPr>
            <p:cNvPr id="12" name="Grup 11"/>
            <p:cNvGrpSpPr/>
            <p:nvPr/>
          </p:nvGrpSpPr>
          <p:grpSpPr>
            <a:xfrm>
              <a:off x="3855526" y="252625"/>
              <a:ext cx="2248110" cy="2248110"/>
              <a:chOff x="3855526" y="252625"/>
              <a:chExt cx="2248110" cy="2248110"/>
            </a:xfrm>
            <a:scene3d>
              <a:camera prst="obliqueTopLeft" zoom="82000"/>
              <a:lightRig rig="morning" dir="t">
                <a:rot lat="0" lon="0" rev="20400000"/>
              </a:lightRig>
            </a:scene3d>
          </p:grpSpPr>
          <p:sp>
            <p:nvSpPr>
              <p:cNvPr id="14" name="Şekil 13"/>
              <p:cNvSpPr/>
              <p:nvPr/>
            </p:nvSpPr>
            <p:spPr>
              <a:xfrm rot="20700000">
                <a:off x="3855526" y="252625"/>
                <a:ext cx="2248110" cy="2248110"/>
              </a:xfrm>
              <a:prstGeom prst="gear6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Şekil 4"/>
              <p:cNvSpPr/>
              <p:nvPr/>
            </p:nvSpPr>
            <p:spPr>
              <a:xfrm>
                <a:off x="4348602" y="745702"/>
                <a:ext cx="1261957" cy="126195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750" tIns="31750" rIns="31750" bIns="317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800" b="1" kern="1200" dirty="0" smtClean="0"/>
                  <a:t>Global Burslar</a:t>
                </a:r>
                <a:endParaRPr lang="tr-TR" sz="2800" b="1" kern="1200" dirty="0"/>
              </a:p>
            </p:txBody>
          </p:sp>
        </p:grpSp>
      </p:grpSp>
      <p:sp>
        <p:nvSpPr>
          <p:cNvPr id="19" name="Rounded Rectangle 15"/>
          <p:cNvSpPr/>
          <p:nvPr/>
        </p:nvSpPr>
        <p:spPr>
          <a:xfrm>
            <a:off x="5456210" y="2813827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b="1" dirty="0" smtClean="0">
                <a:latin typeface="Corbel" pitchFamily="34" charset="0"/>
              </a:rPr>
              <a:t>Geri Dönülecek Kuruluş başvuru aşamasında </a:t>
            </a:r>
          </a:p>
          <a:p>
            <a:pPr lvl="0" algn="ctr"/>
            <a:r>
              <a:rPr lang="tr-TR" b="1" dirty="0" smtClean="0">
                <a:latin typeface="Corbel" pitchFamily="34" charset="0"/>
              </a:rPr>
              <a:t>belli olmalı</a:t>
            </a:r>
            <a:endParaRPr lang="en-US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Autofit/>
          </a:bodyPr>
          <a:lstStyle/>
          <a:p>
            <a:pPr lvl="0"/>
            <a:r>
              <a:rPr lang="tr-TR" sz="3200" dirty="0">
                <a:latin typeface="Corbel" pitchFamily="34" charset="0"/>
              </a:rPr>
              <a:t/>
            </a:r>
            <a:br>
              <a:rPr lang="tr-TR" sz="3200" dirty="0">
                <a:latin typeface="Corbel" pitchFamily="34" charset="0"/>
              </a:rPr>
            </a:br>
            <a:r>
              <a:rPr lang="tr-TR" sz="3200" dirty="0" smtClean="0">
                <a:latin typeface="Corbel" pitchFamily="34" charset="0"/>
              </a:rPr>
              <a:t>Avrupa Bursları (</a:t>
            </a:r>
            <a:r>
              <a:rPr lang="en-US" sz="3200" dirty="0" smtClean="0">
                <a:latin typeface="Corbel" pitchFamily="34" charset="0"/>
              </a:rPr>
              <a:t>European Fellowships</a:t>
            </a:r>
            <a:r>
              <a:rPr lang="tr-TR" sz="3200" dirty="0" smtClean="0">
                <a:latin typeface="Corbel" pitchFamily="34" charset="0"/>
              </a:rPr>
              <a:t>)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96753" y="836712"/>
            <a:ext cx="8695727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/>
              <a:t>Türkiye’deki </a:t>
            </a:r>
            <a:r>
              <a:rPr lang="tr-TR" sz="2000" b="1" dirty="0" smtClean="0"/>
              <a:t>araştırmacıların Amerika</a:t>
            </a:r>
            <a:r>
              <a:rPr lang="tr-TR" sz="2000" b="1" dirty="0"/>
              <a:t>, Kanada, Japonya gibi Avrupa dışındaki ülkelerde araştırma yapmak üzere başvurularına </a:t>
            </a:r>
            <a:r>
              <a:rPr lang="tr-TR" sz="2000" b="1" dirty="0" smtClean="0"/>
              <a:t>uygundur.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28444" y="2962418"/>
            <a:ext cx="4355484" cy="735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200" b="1" dirty="0" smtClean="0">
                <a:latin typeface="Corbel" pitchFamily="34" charset="0"/>
              </a:rPr>
              <a:t>12-24 ay süreli burs + </a:t>
            </a:r>
          </a:p>
          <a:p>
            <a:pPr lvl="0" algn="r"/>
            <a:r>
              <a:rPr lang="tr-TR" sz="2200" b="1" dirty="0" smtClean="0">
                <a:latin typeface="Corbel" pitchFamily="34" charset="0"/>
              </a:rPr>
              <a:t>12 ay mecburi dönüş </a:t>
            </a:r>
          </a:p>
        </p:txBody>
      </p:sp>
      <p:sp>
        <p:nvSpPr>
          <p:cNvPr id="10" name="Rounded Rectangle 20"/>
          <p:cNvSpPr/>
          <p:nvPr/>
        </p:nvSpPr>
        <p:spPr>
          <a:xfrm>
            <a:off x="3416774" y="3777780"/>
            <a:ext cx="547975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Yaş sınırı ve milliyet sınırı VAR!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4542423" y="5589240"/>
            <a:ext cx="435548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200" b="1" dirty="0" smtClean="0">
                <a:latin typeface="Corbel" panose="020B0503020204020204" pitchFamily="34" charset="0"/>
              </a:rPr>
              <a:t>Son </a:t>
            </a:r>
            <a:r>
              <a:rPr lang="tr-TR" sz="2200" b="1" dirty="0">
                <a:latin typeface="Corbel" panose="020B0503020204020204" pitchFamily="34" charset="0"/>
              </a:rPr>
              <a:t>başvuru tarihi </a:t>
            </a:r>
            <a:r>
              <a:rPr lang="tr-TR" sz="2200" b="1" dirty="0" smtClean="0">
                <a:latin typeface="Corbel" panose="020B0503020204020204" pitchFamily="34" charset="0"/>
              </a:rPr>
              <a:t>itibariyle gidilecek ülkede </a:t>
            </a:r>
            <a:r>
              <a:rPr lang="tr-TR" sz="2200" b="1" dirty="0">
                <a:latin typeface="Corbel" panose="020B0503020204020204" pitchFamily="34" charset="0"/>
              </a:rPr>
              <a:t>son 3 yılda 12 aydan fazla bulunmamış </a:t>
            </a:r>
            <a:r>
              <a:rPr lang="tr-TR" sz="2200" b="1" dirty="0" smtClean="0">
                <a:latin typeface="Corbel" panose="020B0503020204020204" pitchFamily="34" charset="0"/>
              </a:rPr>
              <a:t>olmak</a:t>
            </a:r>
            <a:endParaRPr lang="tr-TR" sz="2200" b="1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2771801" y="1925510"/>
            <a:ext cx="6112128" cy="855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Deneyimli Araştırmacı</a:t>
            </a:r>
          </a:p>
          <a:p>
            <a:pPr lvl="0" algn="r"/>
            <a:r>
              <a:rPr lang="tr-TR" sz="2400" b="1" dirty="0" smtClean="0">
                <a:latin typeface="Corbel" pitchFamily="34" charset="0"/>
              </a:rPr>
              <a:t>(Doktoralı ya da en az 4 yıl TZE Deneyimli)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" name="Bulut 3"/>
          <p:cNvSpPr/>
          <p:nvPr/>
        </p:nvSpPr>
        <p:spPr>
          <a:xfrm rot="20537839">
            <a:off x="110376" y="2931686"/>
            <a:ext cx="3203848" cy="24122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Tek </a:t>
            </a:r>
          </a:p>
          <a:p>
            <a:pPr lvl="0" algn="ctr"/>
            <a:r>
              <a:rPr lang="tr-TR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Panel</a:t>
            </a:r>
          </a:p>
          <a:p>
            <a:pPr lvl="0" algn="ctr"/>
            <a:r>
              <a:rPr lang="tr-TR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mevcut</a:t>
            </a:r>
            <a:endParaRPr lang="tr-TR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sp>
        <p:nvSpPr>
          <p:cNvPr id="9" name="Rounded Rectangle 16"/>
          <p:cNvSpPr/>
          <p:nvPr/>
        </p:nvSpPr>
        <p:spPr>
          <a:xfrm>
            <a:off x="3131840" y="4653136"/>
            <a:ext cx="5768260" cy="735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000" b="1" dirty="0" smtClean="0"/>
              <a:t>AB üye/</a:t>
            </a:r>
            <a:r>
              <a:rPr lang="tr-TR" sz="2000" b="1" dirty="0"/>
              <a:t>A</a:t>
            </a:r>
            <a:r>
              <a:rPr lang="tr-TR" sz="2000" b="1" dirty="0" smtClean="0"/>
              <a:t>sosye </a:t>
            </a:r>
            <a:r>
              <a:rPr lang="tr-TR" sz="2000" b="1" dirty="0"/>
              <a:t>ülke vatandaşı </a:t>
            </a:r>
            <a:r>
              <a:rPr lang="tr-TR" sz="2000" b="1" dirty="0" smtClean="0"/>
              <a:t>olmak </a:t>
            </a:r>
            <a:r>
              <a:rPr lang="tr-TR" sz="2000" b="1" dirty="0"/>
              <a:t>ya da </a:t>
            </a:r>
            <a:endParaRPr lang="tr-TR" sz="2000" b="1" dirty="0" smtClean="0"/>
          </a:p>
          <a:p>
            <a:pPr lvl="0" algn="r"/>
            <a:r>
              <a:rPr lang="tr-TR" sz="2000" b="1" dirty="0" smtClean="0"/>
              <a:t>en </a:t>
            </a:r>
            <a:r>
              <a:rPr lang="tr-TR" sz="2000" b="1" dirty="0"/>
              <a:t>az 5 yıl araştırma amaçlı ikamet etmiş </a:t>
            </a:r>
            <a:r>
              <a:rPr lang="tr-TR" sz="2000" b="1" dirty="0" smtClean="0"/>
              <a:t>olmak</a:t>
            </a:r>
            <a:endParaRPr lang="tr-TR" sz="2000" b="1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pPr lvl="0"/>
            <a:r>
              <a:rPr lang="tr-TR" sz="2800" dirty="0" smtClean="0"/>
              <a:t>Bireysel Burslar – Finansal Yapı</a:t>
            </a:r>
            <a:endParaRPr lang="en-US" sz="2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547664" y="1544018"/>
            <a:ext cx="7715200" cy="507342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Yaşam Giderleri: 4.650 €/Ay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Dolaşım Giderleri: 600 €/Ay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Aile Katkısı: 500 €/Ay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</a:t>
            </a:r>
            <a:r>
              <a:rPr lang="tr-TR" dirty="0" smtClean="0"/>
              <a:t>raştırma &amp; Eğitim Giderleri: 800 €/Ay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İdari Maliyetler: 650 €/Ay</a:t>
            </a:r>
            <a:endParaRPr lang="tr-TR" dirty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2195736" y="2206174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195736" y="2852936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195736" y="3573016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195736" y="5877272"/>
            <a:ext cx="62646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231740" y="5085184"/>
            <a:ext cx="62286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 rot="16200000">
            <a:off x="-658508" y="2200217"/>
            <a:ext cx="306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Araştırmacıya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  <p:sp>
        <p:nvSpPr>
          <p:cNvPr id="21" name="Sol Ayraç 20"/>
          <p:cNvSpPr/>
          <p:nvPr/>
        </p:nvSpPr>
        <p:spPr>
          <a:xfrm>
            <a:off x="1259632" y="1718418"/>
            <a:ext cx="936104" cy="20162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Ayraç 21"/>
          <p:cNvSpPr/>
          <p:nvPr/>
        </p:nvSpPr>
        <p:spPr>
          <a:xfrm>
            <a:off x="1301269" y="4592785"/>
            <a:ext cx="852829" cy="136815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 rot="16200000">
            <a:off x="10760" y="486136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Kuruma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/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>Marie  </a:t>
            </a:r>
            <a:r>
              <a:rPr lang="tr-TR" sz="4400" dirty="0">
                <a:latin typeface="Corbel" panose="020B0503020204020204" pitchFamily="34" charset="0"/>
              </a:rPr>
              <a:t>Skłodowska-Curie </a:t>
            </a:r>
            <a:br>
              <a:rPr lang="tr-TR" sz="4400" dirty="0">
                <a:latin typeface="Corbel" panose="020B0503020204020204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3600" dirty="0" smtClean="0">
                <a:latin typeface="Corbel" pitchFamily="34" charset="0"/>
              </a:rPr>
              <a:t>Araştırma </a:t>
            </a:r>
            <a:r>
              <a:rPr lang="tr-TR" sz="3600" dirty="0">
                <a:latin typeface="Corbel" pitchFamily="34" charset="0"/>
              </a:rPr>
              <a:t>ve Yenilikçilik Değişim </a:t>
            </a:r>
            <a:r>
              <a:rPr lang="tr-TR" sz="3600" dirty="0" smtClean="0">
                <a:latin typeface="Corbel" pitchFamily="34" charset="0"/>
              </a:rPr>
              <a:t>Programı</a:t>
            </a:r>
            <a:br>
              <a:rPr lang="tr-TR" sz="3600" dirty="0" smtClean="0">
                <a:latin typeface="Corbel" pitchFamily="34" charset="0"/>
              </a:rPr>
            </a:br>
            <a:r>
              <a:rPr lang="tr-TR" sz="3600" dirty="0" smtClean="0">
                <a:latin typeface="Corbel" pitchFamily="34" charset="0"/>
              </a:rPr>
              <a:t/>
            </a:r>
            <a:br>
              <a:rPr lang="tr-TR" sz="3600" dirty="0" smtClean="0">
                <a:latin typeface="Corbel" pitchFamily="34" charset="0"/>
              </a:rPr>
            </a:br>
            <a:r>
              <a:rPr lang="tr-TR" sz="3200" dirty="0" smtClean="0">
                <a:latin typeface="Corbel" pitchFamily="34" charset="0"/>
              </a:rPr>
              <a:t>(</a:t>
            </a:r>
            <a:r>
              <a:rPr lang="tr-TR" sz="3200" dirty="0" err="1" smtClean="0">
                <a:latin typeface="Corbel" pitchFamily="34" charset="0"/>
              </a:rPr>
              <a:t>Research</a:t>
            </a:r>
            <a:r>
              <a:rPr lang="tr-TR" sz="3200" dirty="0" smtClean="0">
                <a:latin typeface="Corbel" pitchFamily="34" charset="0"/>
              </a:rPr>
              <a:t> </a:t>
            </a:r>
            <a:r>
              <a:rPr lang="tr-TR" sz="3200" dirty="0" err="1" smtClean="0">
                <a:latin typeface="Corbel" pitchFamily="34" charset="0"/>
              </a:rPr>
              <a:t>and</a:t>
            </a:r>
            <a:r>
              <a:rPr lang="tr-TR" sz="3200" dirty="0" smtClean="0">
                <a:latin typeface="Corbel" pitchFamily="34" charset="0"/>
              </a:rPr>
              <a:t> </a:t>
            </a:r>
            <a:r>
              <a:rPr lang="tr-TR" sz="3200" dirty="0" err="1" smtClean="0">
                <a:latin typeface="Corbel" pitchFamily="34" charset="0"/>
              </a:rPr>
              <a:t>Innovation</a:t>
            </a:r>
            <a:r>
              <a:rPr lang="tr-TR" sz="3200" dirty="0" smtClean="0">
                <a:latin typeface="Corbel" pitchFamily="34" charset="0"/>
              </a:rPr>
              <a:t> </a:t>
            </a:r>
            <a:r>
              <a:rPr lang="tr-TR" sz="3200" dirty="0" err="1" smtClean="0">
                <a:latin typeface="Corbel" pitchFamily="34" charset="0"/>
              </a:rPr>
              <a:t>Staff</a:t>
            </a:r>
            <a:r>
              <a:rPr lang="tr-TR" sz="3200" dirty="0" smtClean="0">
                <a:latin typeface="Corbel" pitchFamily="34" charset="0"/>
              </a:rPr>
              <a:t> Exchange - RISE) </a:t>
            </a:r>
            <a:r>
              <a:rPr lang="tr-TR" sz="3600" dirty="0" smtClean="0">
                <a:latin typeface="Corbel" pitchFamily="34" charset="0"/>
              </a:rPr>
              <a:t/>
            </a:r>
            <a:br>
              <a:rPr lang="tr-TR" sz="3600" dirty="0" smtClean="0">
                <a:latin typeface="Corbel" pitchFamily="34" charset="0"/>
              </a:rPr>
            </a:br>
            <a:r>
              <a:rPr lang="tr-TR" sz="3600" dirty="0">
                <a:latin typeface="Corbel" pitchFamily="34" charset="0"/>
              </a:rPr>
              <a:t/>
            </a:r>
            <a:br>
              <a:rPr lang="tr-TR" sz="3600" dirty="0">
                <a:latin typeface="Corbel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900" dirty="0">
                <a:latin typeface="Corbel" pitchFamily="34" charset="0"/>
              </a:rPr>
              <a:t>Araştırma ve Yenilikçilik Değişim Programı (RISE)</a:t>
            </a:r>
            <a:endParaRPr lang="tr-TR" sz="29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5" name="Rounded Rectangle 15"/>
          <p:cNvSpPr/>
          <p:nvPr/>
        </p:nvSpPr>
        <p:spPr>
          <a:xfrm>
            <a:off x="5162598" y="5617113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itchFamily="34" charset="0"/>
              </a:rPr>
              <a:t>Çağrı Kapanış:28 Nisan 2015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5162599" y="3816913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Çağrı Bütçesi: 80 m.€</a:t>
            </a:r>
            <a:endParaRPr lang="en-US" sz="2000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7" name="Rounded Rectangle 15"/>
          <p:cNvSpPr/>
          <p:nvPr/>
        </p:nvSpPr>
        <p:spPr>
          <a:xfrm>
            <a:off x="5162599" y="4681009"/>
            <a:ext cx="368694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Çağrı Açılış: 6 Ocak 2015</a:t>
            </a:r>
            <a:endParaRPr lang="tr-TR" sz="2000" b="1" dirty="0">
              <a:latin typeface="Corbel" panose="020B0503020204020204" pitchFamily="34" charset="0"/>
            </a:endParaRPr>
          </a:p>
        </p:txBody>
      </p:sp>
      <p:pic>
        <p:nvPicPr>
          <p:cNvPr id="8" name="Picture 4" descr="C:\Users\furkan.ciftci.TUBITAK\AppData\Local\Microsoft\Windows\Temporary Internet Files\Content.IE5\1Y0UN93R\resim-1-e14237305907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279">
            <a:off x="647705" y="1640318"/>
            <a:ext cx="3867451" cy="25967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4989513" y="1297809"/>
            <a:ext cx="38454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b="1" dirty="0">
                <a:latin typeface="Corbel" panose="020B0503020204020204" pitchFamily="34" charset="0"/>
              </a:rPr>
              <a:t>Uluslararası ve sektörler arası dolaşım amaçlanır; araştırma personelinin kurumlar arasında değişimi ile bilgi transferi sağlanır.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5041049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b="1" dirty="0">
                <a:latin typeface="Corbel" panose="020B0503020204020204" pitchFamily="34" charset="0"/>
              </a:rPr>
              <a:t>Program ülkeler ve sektörler arası ortaklaşa gerçekleştirilecek yenilikçi araştırma aktiviteleri üzerine inşa </a:t>
            </a:r>
            <a:r>
              <a:rPr lang="tr-TR" sz="2000" b="1" dirty="0" smtClean="0">
                <a:latin typeface="Corbel" panose="020B0503020204020204" pitchFamily="34" charset="0"/>
              </a:rPr>
              <a:t>edilir.</a:t>
            </a:r>
            <a:endParaRPr lang="tr-TR" sz="2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/>
          <a:lstStyle/>
          <a:p>
            <a:r>
              <a:rPr lang="tr-TR" dirty="0"/>
              <a:t>RISE – Nasıl kurgulanır?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1210861" y="4401027"/>
            <a:ext cx="1619358" cy="504058"/>
            <a:chOff x="971600" y="1916828"/>
            <a:chExt cx="1619358" cy="504058"/>
          </a:xfrm>
        </p:grpSpPr>
        <p:pic>
          <p:nvPicPr>
            <p:cNvPr id="1030" name="Picture 6" descr="http://www.kaliteliresimler.com/data/media/372/avrupa_birliri_bayra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16831"/>
              <a:ext cx="89654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yasaminrenkleri.com/wp-content/uploads/2010/12/101-turk_bayra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81" y="1916828"/>
              <a:ext cx="672077" cy="5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Dikdörtgen 5"/>
          <p:cNvSpPr/>
          <p:nvPr/>
        </p:nvSpPr>
        <p:spPr>
          <a:xfrm>
            <a:off x="830769" y="2573289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 smtClean="0"/>
              <a:t> Üye/Asosye Ülke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3725317" y="4401027"/>
            <a:ext cx="1619358" cy="504058"/>
            <a:chOff x="971600" y="1916828"/>
            <a:chExt cx="1619358" cy="504058"/>
          </a:xfrm>
        </p:grpSpPr>
        <p:pic>
          <p:nvPicPr>
            <p:cNvPr id="17" name="Picture 6" descr="http://www.kaliteliresimler.com/data/media/372/avrupa_birliri_bayra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16831"/>
              <a:ext cx="89654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://yasaminrenkleri.com/wp-content/uploads/2010/12/101-turk_bayra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81" y="1916828"/>
              <a:ext cx="672077" cy="5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Dikdörtgen 18"/>
          <p:cNvSpPr/>
          <p:nvPr/>
        </p:nvSpPr>
        <p:spPr>
          <a:xfrm>
            <a:off x="3314671" y="257487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 smtClean="0"/>
              <a:t> Üye/Asosye Ülke</a:t>
            </a:r>
            <a:endParaRPr lang="tr-TR" dirty="0"/>
          </a:p>
        </p:txBody>
      </p:sp>
      <p:sp>
        <p:nvSpPr>
          <p:cNvPr id="22" name="Artı 21"/>
          <p:cNvSpPr/>
          <p:nvPr/>
        </p:nvSpPr>
        <p:spPr>
          <a:xfrm>
            <a:off x="2974171" y="2132235"/>
            <a:ext cx="363666" cy="3780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86331" y="257487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Üçüncü </a:t>
            </a:r>
            <a:r>
              <a:rPr lang="tr-TR" b="1" dirty="0"/>
              <a:t>Ülke</a:t>
            </a:r>
            <a:endParaRPr lang="tr-TR" dirty="0"/>
          </a:p>
        </p:txBody>
      </p:sp>
      <p:pic>
        <p:nvPicPr>
          <p:cNvPr id="1037" name="Picture 13" descr="http://mcdn01.gittigidiyor.net/6604/SIHIRLI-SUREKLI-DONEN-DUNYA-KURE-BUYUK-BOY__66047878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24" y="1883601"/>
            <a:ext cx="745605" cy="6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 27"/>
          <p:cNvGrpSpPr/>
          <p:nvPr/>
        </p:nvGrpSpPr>
        <p:grpSpPr>
          <a:xfrm>
            <a:off x="1124000" y="2069228"/>
            <a:ext cx="1619358" cy="504058"/>
            <a:chOff x="971600" y="1916828"/>
            <a:chExt cx="1619358" cy="504058"/>
          </a:xfrm>
        </p:grpSpPr>
        <p:pic>
          <p:nvPicPr>
            <p:cNvPr id="29" name="Picture 6" descr="http://www.kaliteliresimler.com/data/media/372/avrupa_birliri_bayra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16831"/>
              <a:ext cx="89654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://yasaminrenkleri.com/wp-content/uploads/2010/12/101-turk_bayra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81" y="1916828"/>
              <a:ext cx="672077" cy="5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 32"/>
          <p:cNvGrpSpPr/>
          <p:nvPr/>
        </p:nvGrpSpPr>
        <p:grpSpPr>
          <a:xfrm>
            <a:off x="3626628" y="2069231"/>
            <a:ext cx="1619358" cy="504058"/>
            <a:chOff x="971600" y="1916828"/>
            <a:chExt cx="1619358" cy="504058"/>
          </a:xfrm>
        </p:grpSpPr>
        <p:pic>
          <p:nvPicPr>
            <p:cNvPr id="34" name="Picture 6" descr="http://www.kaliteliresimler.com/data/media/372/avrupa_birliri_bayra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16831"/>
              <a:ext cx="89654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yasaminrenkleri.com/wp-content/uploads/2010/12/101-turk_bayra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81" y="1916828"/>
              <a:ext cx="672077" cy="5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 35"/>
          <p:cNvGrpSpPr/>
          <p:nvPr/>
        </p:nvGrpSpPr>
        <p:grpSpPr>
          <a:xfrm>
            <a:off x="6302566" y="4401030"/>
            <a:ext cx="1619358" cy="504058"/>
            <a:chOff x="971600" y="1916828"/>
            <a:chExt cx="1619358" cy="504058"/>
          </a:xfrm>
        </p:grpSpPr>
        <p:pic>
          <p:nvPicPr>
            <p:cNvPr id="37" name="Picture 6" descr="http://www.kaliteliresimler.com/data/media/372/avrupa_birliri_bayra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16831"/>
              <a:ext cx="896540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http://yasaminrenkleri.com/wp-content/uploads/2010/12/101-turk_bayra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881" y="1916828"/>
              <a:ext cx="672077" cy="5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Dikdörtgen 38"/>
          <p:cNvSpPr/>
          <p:nvPr/>
        </p:nvSpPr>
        <p:spPr>
          <a:xfrm>
            <a:off x="922424" y="503160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 smtClean="0"/>
              <a:t> Üye/Asosye Ülke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3487714" y="503160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 smtClean="0"/>
              <a:t> Üye/Asosye Ülke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6086331" y="504040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 smtClean="0"/>
              <a:t> Üye/Asosye Ülke</a:t>
            </a:r>
          </a:p>
        </p:txBody>
      </p:sp>
      <p:sp>
        <p:nvSpPr>
          <p:cNvPr id="42" name="Rounded Rectangle 16"/>
          <p:cNvSpPr/>
          <p:nvPr/>
        </p:nvSpPr>
        <p:spPr>
          <a:xfrm>
            <a:off x="621331" y="1006484"/>
            <a:ext cx="776709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>
                <a:latin typeface="Corbel" panose="020B0503020204020204" pitchFamily="34" charset="0"/>
              </a:rPr>
              <a:t>Tüm ortakların </a:t>
            </a:r>
            <a:r>
              <a:rPr lang="tr-TR" sz="2000" b="1" dirty="0" smtClean="0">
                <a:latin typeface="Corbel" panose="020B0503020204020204" pitchFamily="34" charset="0"/>
              </a:rPr>
              <a:t>Akademik </a:t>
            </a:r>
            <a:r>
              <a:rPr lang="tr-TR" sz="2000" b="1" dirty="0">
                <a:latin typeface="Corbel" panose="020B0503020204020204" pitchFamily="34" charset="0"/>
              </a:rPr>
              <a:t>olması </a:t>
            </a:r>
            <a:r>
              <a:rPr lang="tr-TR" sz="2000" b="1" dirty="0" smtClean="0">
                <a:latin typeface="Corbel" panose="020B0503020204020204" pitchFamily="34" charset="0"/>
              </a:rPr>
              <a:t>durumunda: </a:t>
            </a:r>
            <a:r>
              <a:rPr lang="tr-TR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ULUSLARARASI </a:t>
            </a:r>
            <a:endParaRPr lang="tr-TR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44" name="Rounded Rectangle 16"/>
          <p:cNvSpPr/>
          <p:nvPr/>
        </p:nvSpPr>
        <p:spPr>
          <a:xfrm>
            <a:off x="621331" y="3262915"/>
            <a:ext cx="776709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>
                <a:latin typeface="Corbel" panose="020B0503020204020204" pitchFamily="34" charset="0"/>
              </a:rPr>
              <a:t>Ortakların </a:t>
            </a:r>
            <a:r>
              <a:rPr lang="tr-TR" sz="2000" b="1" dirty="0" smtClean="0">
                <a:latin typeface="Corbel" panose="020B0503020204020204" pitchFamily="34" charset="0"/>
              </a:rPr>
              <a:t>Akademik </a:t>
            </a:r>
            <a:r>
              <a:rPr lang="tr-TR" sz="2000" b="1" dirty="0">
                <a:latin typeface="Corbel" panose="020B0503020204020204" pitchFamily="34" charset="0"/>
              </a:rPr>
              <a:t>ve </a:t>
            </a:r>
            <a:r>
              <a:rPr lang="tr-TR" sz="2000" b="1" dirty="0" smtClean="0">
                <a:latin typeface="Corbel" panose="020B0503020204020204" pitchFamily="34" charset="0"/>
              </a:rPr>
              <a:t>akademik </a:t>
            </a:r>
            <a:r>
              <a:rPr lang="tr-TR" sz="2000" b="1" dirty="0">
                <a:latin typeface="Corbel" panose="020B0503020204020204" pitchFamily="34" charset="0"/>
              </a:rPr>
              <a:t>olmayan kuruluşlardan oluşması durumunda</a:t>
            </a:r>
            <a:r>
              <a:rPr lang="tr-TR" sz="2000" b="1" dirty="0" smtClean="0">
                <a:latin typeface="Corbel" panose="020B0503020204020204" pitchFamily="34" charset="0"/>
              </a:rPr>
              <a:t>: </a:t>
            </a:r>
            <a:r>
              <a:rPr lang="tr-TR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SEKTÖRLER ARASI</a:t>
            </a:r>
            <a:endParaRPr lang="tr-TR" sz="20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45" name="Artı 44"/>
          <p:cNvSpPr/>
          <p:nvPr/>
        </p:nvSpPr>
        <p:spPr>
          <a:xfrm>
            <a:off x="5599366" y="2145006"/>
            <a:ext cx="363666" cy="3780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46" name="Artı 45"/>
          <p:cNvSpPr/>
          <p:nvPr/>
        </p:nvSpPr>
        <p:spPr>
          <a:xfrm>
            <a:off x="3073307" y="4464038"/>
            <a:ext cx="363666" cy="3780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47" name="Artı 46"/>
          <p:cNvSpPr/>
          <p:nvPr/>
        </p:nvSpPr>
        <p:spPr>
          <a:xfrm>
            <a:off x="5609363" y="4464038"/>
            <a:ext cx="363666" cy="3780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4161" y="6097473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solidFill>
                  <a:schemeClr val="tx2"/>
                </a:solidFill>
                <a:latin typeface="Corbel" panose="020B0503020204020204" pitchFamily="34" charset="0"/>
              </a:rPr>
              <a:t>En az 3 farklı ülkeden </a:t>
            </a:r>
            <a:r>
              <a:rPr lang="tr-TR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3 </a:t>
            </a:r>
            <a:r>
              <a:rPr lang="tr-TR" sz="2800" b="1" dirty="0">
                <a:solidFill>
                  <a:schemeClr val="tx2"/>
                </a:solidFill>
                <a:latin typeface="Corbel" panose="020B0503020204020204" pitchFamily="34" charset="0"/>
              </a:rPr>
              <a:t>farklı </a:t>
            </a:r>
            <a:r>
              <a:rPr lang="tr-TR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kurum</a:t>
            </a:r>
            <a:endParaRPr lang="tr-TR" sz="28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1" name="Sol Ayraç 20"/>
          <p:cNvSpPr/>
          <p:nvPr/>
        </p:nvSpPr>
        <p:spPr>
          <a:xfrm rot="16200000">
            <a:off x="4053130" y="1301999"/>
            <a:ext cx="965733" cy="8424937"/>
          </a:xfrm>
          <a:prstGeom prst="leftBrace">
            <a:avLst>
              <a:gd name="adj1" fmla="val 8333"/>
              <a:gd name="adj2" fmla="val 4980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QSERUUEhQVFBQWGR0YFxcXGBoYGBwaGhgXGBwYGhoXHSYeGBolGRcXHy8gIycpLCwsGB8xNTAqNSYrLCkBCQoKDgwOGg8PGiwkHyQsLCwsLCwsLCwsKSwsLCwsLC4sLCwsLCwsLCwsLCwsLCwsLCwpLCwsLCwsLCwsLCwsLP/AABEIAJgBTAMBIgACEQEDEQH/xAAcAAACAgMBAQAAAAAAAAAAAAAFBgMEAAIHAQj/xABLEAACAQIEAgcEBwIMBAYDAAABAhEAAwQSITEFQQYTIlFhcYEykaGxBxQjQlJywbLRFSQzYmNzksLS4fDxFyVDghZTk6KzwzQ1g//EABoBAAMBAQEBAAAAAAAAAAAAAAECAwAEBQb/xAAuEQACAgICAAUBCAIDAAAAAAAAAQIRAyESMQQiQVFhEwUycYGRobHw0eEUQlL/2gAMAwEAAhEDEQA/AE7j+HuWGW1ddgVZ7u+jKzDKQ33iTmkcqJ8L4lc65bbXM1tUCSNM5CgBQTMaMAJ1iK16R4u3cbD3SpYBsph5yscp1DAqRptHMd9Az0ndXGUBgw1BG5zGNvCPh3VB20V1GQz2LRw+Iy9aDFwdXJgupmFbQqpkrm2mNKMYPHDEIWwzqIbMyjQ9oTppG87D0FJXSLDhcQpa72mRSVGoBHZCk7AyDp++jHDXFiwl9EDIYXn2WBbssdfQ9zrTPHy2gRnxbi+iLG3rQx+gK3GKkZXASCu7kbEgxHcB30dw15Ll29avM0GMmTLGUwZBI7/nSNc4y966bzsLbHTKp0ABkDXu+M0RwjMuKtriAVFztPOmZShII109kbHSKDi/RmUkt0HsC1rD3XS5nyZiddA/sqJgab7d8671Hj8JkxFvqMy2nDEhmJVCzEsVGkE9nSd+6KL2Dh7uZ7ShHG1yDqV5MD7SkAA84NJf2t7GuhlLSOOzJEIxkLDHSNqz67Ckr0vwDBtG1YuqSR1eZleSC7Ez2tNR2vKY7po1g3TH2OrX7O6qyrJoe/MwGlyG0bvBnnR/CYRMRhWsESwtm2swT7PZk8x7P7645xbE4jBXfZfDORIynLB5jTx5TPftVIUl+IuS7r2GexxgrbvrcuItzKwKyYBAylVZe4yRy5TO8XCOM3CLdpHDZcqlmzaHUBoHL30t4APiC0iVILM3MTrA7zrTLgcPbwiLmJCXlAW8onY6llmVIJ1GuorSg2tIEMlPb6K/Helb2sWRqpVMnaBjMJYMNdiY8x5RXReiPSA4nC27rW8q9ou09kMrsNBqTqD/AJ1yXid+31vW4km9acwUEJcU5dDueydDI0JnQcuv/R+1v+D7JtBsjZyM0Bv5W4NY91cvjIQWO56r9mZO+g7hOLJc0U66xoRMbkSNvGrgWtUvr3GpReXvpcebG1vIn+a/0AwJWwWs61e8VItdMZRfTAYq1uBWAVsWgEnYUzaStmN1FbqKjs3AwkbVMBRTtWjGt28EEtoKgS1cu6nsJyHM1E15f5a57A0tr3/zv9cqwJev6nsJyG3+Z9a5J5OTrv4Xr8v4FstDC2l3YT4t+6pUtWzsR6GqycDj7/w/zrx+FMNiD8DRXJf9EYuHDRtrXzF0wP8AzDGf1939tq+kbOJZDBnyNfN/TUf8xxn9fc+LGqQkm9DLoAk+z5ipkbVvT9agb7vmKntjVvSqmNrBqxYbQVXtCpbZ0pWMifrZnu6tvlTPjj2bH5bfyWlG0IZwPwMfhrTTj9VsDvS38lqUkViB+O4jLfbKYIDeO5OhjlS51knXTaj3EbIN+8uUEbCNANd6D3MDleJmCKeNUSl2eEkkf65024boo2IsjNc6vcgBc7MNpiQAPM0tXbYDyO/+9XQuF4n+Lp2lB9kbzoSO/YUk5NK0dGDGpyphXg+HUI6gQVW2NdDowGonbzpR+kgRxHE/mH7C008Jw4FxihmR299swOk7doClf6UtOI4nzH/xrVIy54xnj+lko6H9L6RhsJECCQP7C1yTBg9v8x/Suq/StcLYPBs25mY29ha5dgNn/Of0qWfv8iuNPir+Rj6a4MYa4WHsX7SOQToXXKrN5lY8ee9COI2LOKxdk4e2ETqwGRezBWSYjcgc9zFWOlnTaziVtK1gOiJlVgxW5BAG2kTAOx8qo8KwyMc1q+MKyiB1wAkH8JBgmNJK6TtXX3FHmdMqdJ8PlZc25zoSOZRonzIYT7+dEOhWKa6l/Btp1i5lzcnWNR4EhCfKrfGMPh79s4dLhuOmZhdIIyGF1Z0+zKkLBkTGWNRQbodfazccuUMKVQneTElZ2MCJ8aaD4iyVg/hXBM9x+tzosSp8SfIyND691MHSS0Gt2ck5lBAObQBQCABHMmZ33ol0cto9xrLyc0smuubdlUneR2oPMGlrpI+ZRcVSkHQcwrGB5wfjNT+m+XL0K81x40GejmNOXsEBlJLIdwACSQe7Q60Kt8Rm6c4zKx/FlYTrudxz1/2q8F48cPcDXO3bYZW/nIdGUj8Uag+FS47hzLcYqJQEAOCIYFcymJkgqVaRtNN9KNWhfqSsYPrOKsBSjFXyeyy5lfWYhicrhTIK7gjvBO2Hu3A63rjqzkBmkIR9oc7AKF3iBmnn4VQ4DxPr0Ni6xVrUvbb72VR2l15qCWA5wRV3F4W51zW8pZpEFVJVgYAK+fduNq3FVRnJ3YC47ik691tKFUsSAuknc+HPYV5gWN3PackAoTaO+W4O0NO5oykdxmqHF8OVuEMGVu4gggjwNa4PHlWXOpBUgggdx752NUg67JyV7NbTsSCw9hhI8DI+B/Su1fRt/wDrbA7jdA/9e7XNLWCtXbhuZzbkgxlDqSd1YZhkk8zoZ5Hfr/Ry+r4ZGRFRZaFQQujsJGg0MTtOuteT9rqsWvdfwymO6sI16ayayvmSh4W8agxF4orOh7WkakjeBpPjU7rIgwRUJwNuZyJP5R591VxSUJKTv8jO60EMHjtSjtJAzDvI22G2u1UuM8aW2pLOEB9kHmeWn3tY0reapNw65cvpFxcolgrqDqBGnfoZ1r0cOeXiXHDJ0vX3f7Cv4C/Ar9lLaKLoZ37RzNLMxGpj02G0RRTFjsQNCxCz+YwT7pNDrXDb06tagbRb1Bjffedas4hHFuHYFpgECN1YfCa93JqDoDIUdSetYSo0spyyjTMa3+vs33vQUn47pGt26UXMADlVdhAOUee1QNxAWwGcFD3AyY79K8Z+JlF0l/slyHy3ePeau2MVOh99K/Rvjy4hWAmUMGREzsaOIa78WR9jpl7E4YMPHka+ZOnAjiOM/rrn7Rr6dsPIr5m6cr/zDGf11z9o11avkOhcYajzqe0NW9KiuLqPOprG7UwTFFe8qxdqzlShNkOrfkb5Uy45tLH5LXyWlhDqfyN8qK9JMW6WrT22IItpMEjQqBy7jrSNWyiNHecTf8j8zQu4O2fFhQtekF+Z6wknckKSfORrXqcbuE65TJ17CA+8LNU4UTsME6z4/wB6mLgt9javFVzZB1ngo5mSDqYEDn6Uv4LAm9dS0pAL6AnbUkknwgGm+9hvqmDawHV7l+4skCOwq6CCfxUj4rTLYozbuJJ0h4gcPgrdsK1u9fOa4SRmyKQd12EwI5a0p8U4kcS5uXnJuN7TRvoFnTwFOPSfhq4jEqxbKbYVMj6rlXcEDtKSZ/ED4Vz3HAi/cUx2WIECBvyHIRRhOL8qNlhOPmZ2n6U79p8HherfON0IGjLkXUH3e+uVYS/Gb8x/SugdJrRbgfDW/Cse9f8AKucWF9r8xpfEJX/fcrhb47BXA+FtiXOuREGZ2ALEDkqqPaY7AUbw/DEuKVNm+icrl1xmnvCZNPfTb0V6DO3DVvJ9mzsXYXCIYbKy5RKrEe13k7a0BvXyRqTXRR5zYNucGdFZxfJCQbtszJSQMwI9oDyBFUeK3UN0KoyogyoJOmpY695JJk0Zv8eWzYdXsrdF2EJOjLuZVhqDBPhtM7UqX3BuMROXQid45THOjJpmSYa4fxR1uCCcyFWRtCQQZG2+o+dGOLsL2GLwAxe4CByDkOo8luEgfmpadHhXtSWEzG8frVjg/EmuG5YeD1qMq6ahx2lPnK/E0Uxoq3SBOB4llgMoOo0YAjQ8wflR3i/SN74DRbTKDoi5AdoGhjlt4nvoVxLBKyreEjN2XGujeH7vCsspbWCZPmflWXYr6PMJxnI4dSQ+uvmCp+Bp1wf0h37Vq062SVQBWYyFldBIGwjLM+OtJQtWgcwkMDO86+RFGMF0mK6Dn36z36UsoWNGddBJL1jHs9y+zi6xzFkYAMT/ADWBiIGxirV/oYerZrFy4zhZVXC9rTaVjU1Vs9IbZTq3tgr5DTxEez6Vc6OdJAGKM5aDu3dyI9BqPOk5MNJ9ilgOk1203jtr3HcGeXhXcOga5+H2XQZWh4zEkH7W5ofCa5J076Pi1dGJtD7K6e1H3XO/kG3858K699FyzwrDz/Sf/NdqPivPjp+5oqmF3xOQfagp4gFlPkQNPWK3sYhXErMeII+BANELSEaSTr7h3VHjMF1gjMyHmVgGN4mNP968eX2fGSuDp/t/keyvFeVHjA+dbVsgOx9ptQFAJzQIk8o76tf+GgVCtduMNMwbKQfhoPKo4vs7LO7pbM2QuYBPdrVrgHDTHX3P5RxoJkIh1Cjx5k8zU38AWhrbQKwByxI3398Cam4PcJVlYEZGgSI0gH3CY9K9PwnhP+Pkd7taft7oVsIKKy9YzqVmJ56aeOtbhakAr02rVMByfFIuFf8Akz2mKtEEgzsJ9ah4+hUdZba4HYhAASABrMBeZ1HrXSOMdG7d8hvZcGQdwSAQJHkd6H2uiBntOI8Br8a8Z+FzQncVfyT4tMH9CeD5OsZdcyrJOxbmRI0kRpFMd2xcAJ0AAk7f4avYTCLbUKogCpWWRB2NejjwcYJN7HSFY8fH3cVYBK5hNxBppvK6bjQ61wnppeAx+KJgzefyPa+VfQ79D8GZ/i9vWeX4oB15TA91fNn0kSMfio0i/c/aNMsfF9saOil9bMa5Y8hW6GZMUAS940xWMKVsqx+98BB391M9FFvoiFYu1ejasWsAaMDxbDLaUKl22con2Lis0ak+yw1Hed+dV+NOCgZMRauA6FLmGho89dPWhWHtnIIBI8AaE4jFEsTUMa8zaPc8dPj4eGNu/wBNa/UO4Dh6XCFFnD3HPLLkk9wGYe6s6Q9H7VhVd8HcthtJVnUBu4ZwwMiSP8qXkxGuutWOK4wsqLmcrqcpJidgY796pwaldnA/EqWFw4R0u62Za4iFuW2QlOr2JGY6eUA/CjuExyXbqXOuLlWDZHAXYgnLGnLn76T2qN6q4pnFGco9Ba50kvBmlt2J7WsEkkx61TbHl3LsZJMk1Bw/CdbcCzA5nuFdF4P0KwvVksmY8mZm/ukAegpJzhj2x4Qnl0gxxHjlq5wPBW1dTcQkMk9oZSw1HLl76RsKfa/Mf0qxjcPbUxaBULIKzIjvBqnhW9r8xqeWfN2XxqlR2JenNvLkNglWBBXMIiII22jSueYjhpLNlgLJygkkxOgJjUxTMOHar615/B+rV02zi4oS8d0ed0yysyCN+Wnd3GgvGuGZXLIISIiNt/DnEjvFdLv4CBS1xsi2sMymXkxrEAqd9xoR4EGlbEl5Re4bgXDQlxGiNO14eGlGbuHdIudiQdfloY0q7w/h8NDKwAIM6CI2Jg9qZ5SPKiHGMBFo+Y+dGMmzR2rAdriFvqr9m4jNbvEOFDRkcSZHmTPLc0vYvhKn+TJA7mM/ECjJw3yrGw/6U3yM2L38FsOa/H91RLZZWliIjbX4aUxvh9fX9KG37EluYAmRoPj7qDlQrPLbLlOZDm7wTG0yfhVa3h3Ha7jB3Gvu0q3aWFPnBHhodRzkDu5VKlgAkidTJ8Y18jU+VsWwzZ6VIbJs3rRuK4gwRz8xoZFMHQ36SreEwtvDfV3fJmh+sUSGuM40ynUB435Ui3bUmYiYPvJPuqzgMMCy+nzFM4prY9nU8d9KNu1B+rOSf6Rf1Sqo+m23mK/VXMGJ61R/c8KWeOYLK6FvZ017wNzQU4dOsbUTIB8CZMe6kaQTpVr6YUM/xV9P6Vf8FWrX0uKVB+qvz/6g5GPwVz/BYMENHcKIWsB9mv8A3fOjdBoeE+lZTP8AFn0/pB/hqRPpVWY+rN/6g/w0nW8Dv5VJawPaHlR5BobR9LK6/wAWbQx/KD/DW/8AxYXT+LNqP/MH+Gkz6lJflB/QVuuFUmFnQHePDu0ocxlC1Y2/8XV7X8Wbs/0g/wANet9LYGX+LN2v6Qd0/hpLTBaXfAn5VJcwWtrz/u1uTBQ1t9MSz/8AitvH8oPxR+GpR9LYifqzezm/lB3Kfw/zqRHwXabz/wDsq4MB2R/VH9m3++spM1Dov0pgqD9XbX+eP8Ncu6VdH1xl69eUtb6xi5DdqGLE6ERpHKmm3gPsrfkak/g/st5/rWuwpHN8J9HhzKWugjuyH99F7nRxyirnEJMdk89e+nOzgPY86w4HQ1u+xlaVIRv/AAkw/wCoP7J/fU2F4AbWsqzciVkD0POnRsBWl3h9B7AtbFq61yPaIC8gIB9NqG8V4al5YCZHiQw/Ubn3043eG6NVReGa7fd/WlUIp6Gcm1s5yvRhhrn0kfd/zr3iPCpMqYA0AOvPvp3fhvYHmKD4/BQh8x86exbaTXuKTcNP4vhULYAzE/Cjz4aqr2e2PIUeROjXA8CKZjmBkaabaz30QwGLusCoeAI+NGrWB09P0qhwPByzf9lJKm0mWhdOjyzwZgWJaSRGxH615Y4GVntDUk7d/rTf/BnhWfwb4VZ4oskskkM31YSvr8q8OGGZvT9aVul3Tfqrds4YhpJztlJy7ACDtMnXwox0V4i961N3VwNTIJMkkHTbQilsei/ew2m3jSn0h4SOqcvbGhzAALIUKQBmmRLakCZNO1zkO/b3UpdLMMWtsUYyrAkCW7IJMkTr2iB4AmllJLsScJNWkUejPAyAGlSSVllkwNyhB9gnaQIMUa4/hQLDeBX9oUs8G4l9WLtIM8jppqw58mMbHc6jmWPFXvYe4bkawVgDbMN49KEGqBjjcdIA9V8jWrJp6Cp+71rRxp/21YUgNrX1/ShGPsDcwIB3PjRi9fIYKELEnSDAGg3rOIcJvIqXRbuMgBbMoJAaZiQCNDB8YpHL0GljajyAljFCSpWSwAneAQqyP+0R61LhHJZgRCM6mIAgb9mNtO6jXCMLhQts3Ze665iSxjUzHZ9PfVK7hgl64oBCq4ABM6ZRGvPQ/Gowkm6A8TS5Mq3kBIy6KSMo7hmMfCKt8OsdpfT5ioLt0KtuVzFgoUd51jbfWKZh0XvW0F1lQZdWRWlgJG/IxzgmKtyXQVBtWWekVnPcRDygGNpMT+tL44eBcJH3jIHmWEnxq/0j48yYrIlrO7wyGTsSQdB3d/KrL4T7VdiAANIO3l40jDV7JcFhIDz3CiVq39kvm3zrfq11GaWPKPhW4X7Nf+79aUNElu1v5fpUlq32h+Wssnfy/SqHG+JmwttgAczIhn8LTMdx9/lWGim2kgB0l45lIWzdSGYl2V1PZhIGhkbn3VX4pxe7axKPaYG05yjJJX2yWVs33wGHwiq1/o7g/wDynHh1kz7xUicOsPisPbVbiKWYsM5MkDMAAdACVEx8KMcsHpHdn+zfEYISnNaVev8Af3HXqv5fzPyr25b1s+f901KV/lvGflXrrra8z8jQZwg9rfabz/8AsFXVt9hf6k/s26iZO23mPi/+VDOlhvDCobOaQBmCTJXKk7axMUEGr6Ge3a+xt+RqXquy3n+tCuity42Asm8GDHP7Why5uzvrt30K+kDjN7Dpba0zKpZs8GNdMs+G9MYarVr2PWsNrQ+tUuh+Je/hbFy7CsysxJ7sxCnzIg0VxFsKDDBvKQR6GsYga3/r1rW7aqY/699Aek3SP6syCDDakx7h+tYIXez2W8qrW7P7B+dZwfiwxFhnHeV9wH76tYd7YE3GMkQAN/PxrGr0A9yx9mPMfrS5xfW3tzFNuKACQpkZhB7xBpW4lbLIANywA9awGL9y3VZ7f2i/lX5Ubxd3CJmtl3zgaPpBPgvd60JAm4v5V+VZCyVDnh8P2T+X9KH9FMMGZxzJT5UZwwhD+U/s0F6LOczEb5rY+ApXrJH8ysPuSHkYUVqcKKqcX6T2sMRnJInXKJyjbX15CreE4il5FuWjmRhofIkHTkZFdnJPo5nBrs5VgMHcOGa7cYQEZsrAGCBKnXw191XuA/SH1AK3Vzg81AVh5wIatuL4cLZBSVycgSVgnmD92Tz76qdHOiC8RxChGW2iibwEmI2KAiBm2yzAIJ20rnh6tlsmqSGzpninfD2r2GOcEmCvcwBDCPyx60u8LW6iG9ec5Qr5l1mCsDn4n4V1fh3CLeHtLZtEZF/EJJPMkyPdFVek/Q63ibUoAt1QSmWVRjuFdZg6xB5GpTVstiklpnMeF4NvtC5VLjJCSZZSSpBMDTQc+/xqvxjimIwwTOVuBvZuLABI3DBQIbUfvNCH4669kiCDrO8g6zzka1cF/Pg7ty4ouKpzBZIOYFQGMRpD7TqAarSRC2+gxw68b2FW6wGYORIG4PI89Dz8TVe4+npQPDdPHCKotWky6DIGAjXcFpJnWZ5mifCOkvWpctMlpmdSBcZe0k6bjz0Opp4piSafRu99PrNtcwyFkB1nQxm28SfdTxiPpDsoQqXNJiRIUDzG/pXN+I8LWxbz9YXbQaLCidOcn5UIt4+ToJY925PkKEoUx1mb6/AI9I+Ln6xc6ohUzsRCjYtIjTQRHpXmG4+C7M4zMdZnQkRypj4L0RxF4B2Y2l/ms0nu2IUnlrNVeKdDe3mSGfZhlyk+IE5Se+PdvSpwugOE6t9FfB8aOJu27UAdoMpgSpXUEeMjbntTSelasoksX3K5QlvtDVZzySO8jlSfhcME27Piun+9RpxO2wgnLodu/wAedFwVbDHI10MOLu3MRmFofaSoFsayp3MjuhdD3zWcJ4Vet3Wa9NoJoJGjExIjTSDSzh+MkXYRiDlMlGK/LWKMrxt3QK9x2UGRmOYg+BOseFHjYFKNdDFhb9vrMxVJknMMwaTz3gjXaKLW8QrAAMCZOlIV3HADsnMYJgCDA3O+u9UMPx5hcUq0MplZEiSCO0p8zWcF6C/Ub7Op2t6B9Mz9hb8Llv5tVFL3EZkXLOvLq1jzGs/Gh/HTi8i/WHVkzpAVVXWTB0176kqKQl5l+IdwOMtqoHYEtqrDM13sx1anKYIbXl2WmdDAbBwcfhgORPrCN38pmOcVeW1bCz10EiGXKTuD/t6nxFAuMsbWIsGw4ZgwysVMZiY1B3GvxqON20v70fUfaOPjhyybbtqtP/0u36+y+Do7H+V9flXrHVP9cqUr2Mx9tXe5cslQCWC2wD3QDPfFLR6R34I6wwZJkAnXfUiRV0rPleSOhcXx3UW792JyBSB3mdB7yKEXulJZLK2w2bKhfIYOoDGDGo0UR50lcW6U3LtsWXukrpICqSSNiXOpgRp860vY1lw9oCfZABOhgMTtHyOwFHhoHI6MvTAi9YslRkutlB1BXNlIJ7/agiN13oHxvpd9am2iwsnbVyPPeNjA8KA4fh127atvmKlWzW2ClmzBpMTlXLoNCdTsKhfh5S3CksDqwdQr66arLDKPPxingkuxZNsZeD8dvKOqYPky9mQSBqOfIRR3gPHS7st1ioAhM/MkjYjw76D9EeEX8XKWAqWbemc6Wx4CB2m5wO+mLG/RncClrd9HcCcuQrJ8GLR76aXH1YY8q0iz0k4yLGGe4rDN7CGZAZpjadhJ9K5txPjj3ky3HFzWczTInun0oR0gxVy2xS5MzsdNRI25EGa2TA5VBulpOuRArOB4ywC+Qk98UKVG5MaOiPSgYZRZdl6k5p0OZSQTII3kxINW36TXbmFe+AgC3CmsSFGUgTzJLaxyWkPE4Vmjq9u5iqkeLdoj1n0p06G4NbFktcYP1jxlglRAgmCNyTE9wqWZqMbK4LcqIMB03a5dVCuhIBMzqTA28+dXb2OXOtsMA4ZT5RqKk45gLN1S9pRbuJBORcuYdxC/A99Ib33+sKTEs4gjXUtS4XGcbWjZVKMtj3c6PWsbL3QwuHQZTEFeRGxExynXegTJlv5G7LL2SDp7PdPLaKduEW+xmXZu15MDBHkdR6VS6Q8D+sTcRurvrIVpyyPwsR8+XlUYZqlUuv4LTxOUbXf8lyxdHVtBBGVuc7KaBcDu9WGuNomddTzygTHfyHnQrhWObCB0vtBeRk3M7Zi8nKDrsCTptzF8UxZfMysCxAkTmyqNlU5VA8tdq6eNyTOdT4xaD/G+k63HfKU6s6Q6kuQeRGw95mK14F02OFsi0ioygkyxM6mdY03NJ1gZzvqNzyHn+6rtmzajtl2PeCFHuM1ZKK6JuUpdsdrXD3S1iC0XIsuF/CSU1X3UL+ibjK2buILkqnVqS8SohjofE5tBuY0onx3iZs4e4gJbsFVB37Qj1iZ9K5xwy/cto6dpUfK0GQCVkA+Jhj765sVtNnZ4pRjJKJ3i39IeFYZuqxAT8YAj+yWJFELnHbeQOjMVIkSNT6RXz/YxRDKSZAIkeE6j3V061x/OoMTIp5KjmUgfxngmGvX3vMjKHMn2lBPMx3neqWOv2lQpZzLIg6BhOkGPCOdVelPHTmyidhPMeppfGPPfpz7z/l4UONrYVLi9ER6NMUdkdTkBOUyrkAScuhUwNYmq3ALh63TaNTyA8Yo/we+GuKIzeHLKAZ9DV7ot0LzYtrLlltGbmZdyggBJI0IYwdNI8qpF7om1okw3D/rWa1bJdiplcjLoNyCdO7XvitP+H93B5sQ7K6psII9qFzGdNJ8a6zg+D2bK5LKi2OZmWPmzEk++oOM8KN3D3bUyXRgvnGnxiqSi36ixml6CEnTvLZAUajQd3woCOkV17gZ2O+0yDrQV7Fz8De6P3VbwHBLzODkfLzaCFjmCSIrm4xjs6ec50izxPFEXHiN9QORPhy1pSxlpg50O+lOWP4gzs5UFpY7GOfhQZ5nVHHmJ+Qqy6ISVN0bcKw6W7QdyoZie0zQI0hY1M6E6DmKuZQ4PVEXYEkWzmYeOVgrH0BrMIwC9o6HvlfnvUWKxGQjq3kd0AR7t6BmD7XEPtAQefl76iWwTcAUak5e7c6V7xi4DcW4NC4lvzAwT5nQ+c99W+HsetUbHMv7QmiKdTwVu4iKpZWKqATlI1AjvPyoV0uW61mANmUgLqZGbU6eWlMuXWosUulct7sJzQ9afvXPQH91e28Lea5aYKz5GVgGkbNMAkaEkCugjDV6LEEUVJeiLzy55Rqcm18tkHGAbmGugjLmA5SRLLyG+p5VzfiOCa2pJnu1Vl/aEfGul8V48lgPKsxVQ5juLog18S3wpP6YdI0xGGt5FK/aEwTyC7iOXa+FUhZACdHZBJVZdjAJMZVESfKd/KjfFOLKYVlvXiPvKnZ9O1r7l8qXsFfKowHgvzY/E/CvM9VMFcdjnCDIzBPwnl4MuYgH1PpVPh1ou2hCqBLMdgP1PcOfvNVS+jDkVM+799WsNg7z2QUtXWDDMSttzy12HnQMfQPCWt2bFuzbgIqKF92sj8RMk+M1HcuOGI1150tcExOWySzADMTmLRodRmLc4irp48CIDgkdxn5TUH5tndfBtIWfpS6Ndbcw2IAC6kXWMAACCrtGp7tASdBSY+Gs9qM10/jN1LImd8hDGPM0V6f8AGnuXimoVeyAZEwNTHmxE0p2MPcufyaO8b5FZv2QatHo45PZZ4jYtrrbYsBuTrB/mmBI8wPWjuAx4FiyZ7MAt5l2PyNK4wdx81tUYuQeydDprs0cgT6VNbvmxks3VEBQSrbgsM2o8iKE481Q0J8HY64PjFkuQrjNl8xAzaH0+VBb3D7d17122Wt3EUtbt6HO7HL2D3AEtB1EUHv8AGSIyBVgzoNP9qvYHD4limIFlzZVlJbKVXeYzkAQY3pIYuDtFJZeaocrHERY+zYliIBE6AgBcqgchHvmr9u5YujQFD3hiRPfE60E4zw24ULELmLSsfhJAgmB2+c+e29L9niDoYkEA1PhGfRdueL7y0Q9KsOReaSMwGsTBHeJ295qhw3AC4GZ36u2u7bkk/cQc2jXUgADU7A3eJXDedABqZG8aac9fGtcV0cxKoo6sqmsFmVZM6kZypPLlyrojpUcUttslw9qy+S3h7VsEwIdrzux7+xC+gAFehrFuU6oPlJGYsfh4Vb6JcLa1ce7eXIFGUFtNSNSDIBGWddd6V8RZLOxDACTG+1B7GWlZ2TF9FLDuXKqWP4wXGvcMwI9DV8W2+rHDXH+yy5IUyMsRAFychjmCffUQxYqB8RmbceGv6DeuXk+i+rs47xTBdVeuW9SEYqCRBIB0MeVHcBxtrVlVyrmA3Oum43028D+5m6V8Ge6UawrO5hCqCWn7rbagbe6rfDfolJObF3CEXa3bYZzH4mjKundJ8q6VJNEHF3o5li8XnlSvaEnMJJM947qqYawWYD2Z5toK70/BLIAVLQUKAAAF2AjU7nTmavJwtXGUrptrBHuiKHP2G4e5yhMGmEstdTVurCzrJJIJbw9NgtXej/SwW5fcxoOepBgH0pt4j0AeHFjq2UiQpbKVaZhcwjLvz5+FIPGuCPh3t27lnqcxJO0NrqQVJB07u+hjtd9jZknVdBux0vxWIYhcqJ3hc49SSI9BVt+PYhUydYs82AK+gEn30It40x8NNI8hUNzEkbVW2S4o8OGB3JHkxip8Jh8p7LtqCGEiCDoVPeIqqmLPOKmt3ec0oTS7wAKgNi1buMN+tZi59cwT0gedDrqa5cRYFgnY23b9ksVYeRHmKN/XY5mor/EAVIeHXuYSPPz8awBO4lb6toPP2WBJUjybVT4TpVexdkH3+7/KatcQM2nXfIZHvyn4fKhOEuxToQO8MxGW9h209sie6co/WinD+EImNFt2zDRl01IILCf7Pvil7CYO4UVgCwViSw2G0T7qeLXCA2JS4dYVQPRSP1pG6AOCvNeXTpXlu3HKtmSomXZijSom1IqwoqI29RU0jpyStAjjXA+uFztFcyqpMA+y6tz/ACxHjXPuPYA4fLaL5oltoHaPd6fCur3mia5/02wpe+hCk5kyyASAc2+nOO/vrog3ZzC1hWhCTzf+6K3DTV670fYWxrnEB1AEEltCIMxGXv1ofgrRF1JQrrInnAzSNPKqWGhgw5FiBbg3hq10kdk/htz7MbFx2idoG/l+4GOdrt43NyTczf8AuIBoLjrpVgDoQP8AcHxqP6xQHVIN4nHsyhWYsF2Ddr115+O9DxfKnskr+UxVVcQa266gkM3YSt4+XD3kF0iYDaqTMy4EZxM6SAeemlS43iRaC9y8F+6LZVbfkqgAJ5RQkXaluPNo+BBois3v41XhTnK8szZjvvMaelB+K40vduM3tMfGfn3VMDVnA9Hrty51pUKgaZYxIGug3NPQlhDg1n6uABBvtuWgrb/mqG7IYc3IMHQa60UfgDMRcxF3SQTNxnnWYELPxqgES2TLB7h1zfdIPIBtCN55mtzi2CqzEzJCgTHcdCfChVBWxgxHFQ2XtHKDoIMT3gHn58qo4q1bMmFM+MfpQ5OKeX6Vv9dGxHqPnSRSj0is5ym/MzdHaypNhAHJ9uVLqI2QluyO8iD41Lg+ndy0nVmzZbvLJ2j4sfvHxNU7uMskat6VKLdq5b7IUsB2GI2PcfxCe/anpMnbXRSxHHWuOWKoobQqihU9w09d6B4i4ysRVv68TofhpWpINNxQvJjWON3F1BJ8JkfGrvCekOckEAHfzpXOIPPUUc4bwZBY69ruQZtTEgLsTv8AiioSSKxt9HReiHEAwduYIHwJ/dRtsQcp1+dc3wnSzB4ZSqXZnVmzTJGn3dtztXo+kfDfjuHyVv1oqAeaOgWDp/r99Wbd6FnT4UgYf6SrG03I7zbPxIM0w4TpPavKMjzPjPp31uLQeSYbOLIU/wCvlSb0+xgazDLJQqVbuJMHfllPxFGeJcQyptP+3iK5v0n6QdbaYxuQeXLvgT6UECTKiX9J2r3rpqlgUv3T2FzxqdAFUd8nQDxJop/BJEdZisOh/CHLkeByKRPqaYTshS7W3XRVsdHiRNq/YunuW4A39lwKE44tZbJcturdzKRPlyI8RWMyzdxPPcVCb+YDKfWqLcSI2CAdxDfOaqvjyH9mCdRBkb0RbLfFk1cgyWtzOsEjunfYeFDuD2lFxSVDBpGuw8daJvcD22kkFVYr3QRqD+lA7WJZArKdZPujUeR/Wijeo64bBC1bxAUZVNsdmSYOaJE/zYPrTBgzJXyFImG4kyLnQk2iALiHWFMwwnYgyPGI8T0PhqQFgyNIPhAioyVdgk9hla9NTIK9K1qAQGo2NWiK0VaFDNlW6NDQfEkmR4H4UwXRoaD4hCNazQgCx2YJbytli2DOgghjBkgjeh2N4wnVKqxcvtJa4RAAkwFAAEkRJjl7rXSNe0uZYRV0jaSWOsbe0Y8qSr96GOvvpopMr0jTEYmSZ3qIXar3LtbITVhSdblb5o3NScOwL3nCJE7knQADdieQFM2HazhhFlUe5zvXVB1/mIdFHiZNBsIBw/D7tyOrtXX/ACozfsg1ticNctBku23ttzDqVMgjkwGtFcTxDG3DJvqf/wChUf2TEegrdOKYlAesxAf+bmNwHzzArHhBrGtC9YvZTJ1jUedX8R0iLaGaIolh2Dm2qfiyDsmdD2GkR3gRzI7qN4b6KExVo3cNdyBWhw4zCDsy6gwNQRJ20pkxROw9w3cwJiAWmJnl7OxJJAkRRXpTb6u6qKPs1toE8RlmfUkn1oMB1eINu26tbz9X1oWMyZgC2UzAO8Hwpw490fa/diyQEVOyGJiRJyLvBPKdKnkkoyVl8cHOLr4Eu1jCOVTi/O2vwFDb7wSK8t343pyIRdgeQBqe1dyxA7v3frQ9cUOdbDFfCsYpm72mHifnU4B5kChxMknvpj4Z0OuXbYcvbtg7ByQSO+O4010CrKi3o5nxps4NjJwt1G1WCNdQc3+prysqU0Vxun+op8UdZhRAqrbOleVlVJF7hlzc8hXQsNwNWsWyvYuhB2hpPOGHPfzFeVlBmQp47pPiLTsjXXJWQQTmHhGYagzPjQ+zd60ZSdDqfLnHj3VlZShCV3GgKE2RdkU9kef4m7yajNuw2ua4p8CCP/cP1rKysjHqtaTYu/5iP7oFEsHx8lDaf7S0f+m5mPFGPaRvI1lZWaBdAvi2FW2wySyOJVyJI71YcmH7jQbGpADanWJNZWUEEO9EkY3Q33VBk8pIIA133qHppg0V0e2oXMSGCiFzADUAaCRyFZWUl+c3oVeCuCuUgHeAdiDuD4GPQgHlTh0MxpAOHeZt+we9ddJ5kfLyrKymktDzXlTHy1tW8V7WUiInmWvCKysrGI3FUcba0rysrNGB+MtBlggERqD3d1cs41w5rRUtqrgMp8Dy8x+6srKGPTCULw0WOX61mUisrKuEO8PudXY09q52mPgD2V8vveZHdUL3CaysoI1mhuGtS5rysomJsLiCp0NNN/pLfTDCxbcohkkKApOfVtQJj99e1lNF09AfQrvhhrG+4roFnHKMP1ikzAKgbkneaysrm8QrSOzwknGTOZceH2kgRIk+dDsxNeVlWh90hk+8zI1q3atdlieQNZWUSZ5wqyrXBm1VdSOR7hRfEY3O0k/5DurKyt6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n-lt"/>
                <a:cs typeface="Arial" pitchFamily="34" charset="0"/>
              </a:rPr>
              <a:t>RISE: Projenin Özellikleri</a:t>
            </a:r>
            <a:endParaRPr lang="tr-TR" sz="32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62141524"/>
              </p:ext>
            </p:extLst>
          </p:nvPr>
        </p:nvGraphicFramePr>
        <p:xfrm>
          <a:off x="460375" y="1052736"/>
          <a:ext cx="822446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46050" y="155679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2838127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1490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050" y="5373216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QSERUUEhQVFBQWGR0YFxcXGBoYGBwaGhgXGBwYGhoXHSYeGBolGRcXHy8gIycpLCwsGB8xNTAqNSYrLCkBCQoKDgwOGg8PGiwkHyQsLCwsLCwsLCwsKSwsLCwsLC4sLCwsLCwsLCwsLCwsLCwsLCwpLCwsLCwsLCwsLCwsLP/AABEIAJgBTAMBIgACEQEDEQH/xAAcAAACAgMBAQAAAAAAAAAAAAAFBgMEAAIHAQj/xABLEAACAQIEAgcEBwIMBAYDAAABAhEAAwQSITEFQQYTIlFhcYEykaGxBxQjQlJywbLRFSQzYmNzksLS4fDxFyVDghZTk6KzwzQ1g//EABoBAAMBAQEBAAAAAAAAAAAAAAECAwAEBQb/xAAuEQACAgICAAUBCAIDAAAAAAAAAQIRAyESMQQiQVFhEwUycYGRobHw0eEUQlL/2gAMAwEAAhEDEQA/AE7j+HuWGW1ddgVZ7u+jKzDKQ33iTmkcqJ8L4lc65bbXM1tUCSNM5CgBQTMaMAJ1iK16R4u3cbD3SpYBsph5yscp1DAqRptHMd9Az0ndXGUBgw1BG5zGNvCPh3VB20V1GQz2LRw+Iy9aDFwdXJgupmFbQqpkrm2mNKMYPHDEIWwzqIbMyjQ9oTppG87D0FJXSLDhcQpa72mRSVGoBHZCk7AyDp++jHDXFiwl9EDIYXn2WBbssdfQ9zrTPHy2gRnxbi+iLG3rQx+gK3GKkZXASCu7kbEgxHcB30dw15Ll29avM0GMmTLGUwZBI7/nSNc4y966bzsLbHTKp0ABkDXu+M0RwjMuKtriAVFztPOmZShII109kbHSKDi/RmUkt0HsC1rD3XS5nyZiddA/sqJgab7d8671Hj8JkxFvqMy2nDEhmJVCzEsVGkE9nSd+6KL2Dh7uZ7ShHG1yDqV5MD7SkAA84NJf2t7GuhlLSOOzJEIxkLDHSNqz67Ckr0vwDBtG1YuqSR1eZleSC7Ez2tNR2vKY7po1g3TH2OrX7O6qyrJoe/MwGlyG0bvBnnR/CYRMRhWsESwtm2swT7PZk8x7P7645xbE4jBXfZfDORIynLB5jTx5TPftVIUl+IuS7r2GexxgrbvrcuItzKwKyYBAylVZe4yRy5TO8XCOM3CLdpHDZcqlmzaHUBoHL30t4APiC0iVILM3MTrA7zrTLgcPbwiLmJCXlAW8onY6llmVIJ1GuorSg2tIEMlPb6K/Helb2sWRqpVMnaBjMJYMNdiY8x5RXReiPSA4nC27rW8q9ou09kMrsNBqTqD/AJ1yXid+31vW4km9acwUEJcU5dDueydDI0JnQcuv/R+1v+D7JtBsjZyM0Bv5W4NY91cvjIQWO56r9mZO+g7hOLJc0U66xoRMbkSNvGrgWtUvr3GpReXvpcebG1vIn+a/0AwJWwWs61e8VItdMZRfTAYq1uBWAVsWgEnYUzaStmN1FbqKjs3AwkbVMBRTtWjGt28EEtoKgS1cu6nsJyHM1E15f5a57A0tr3/zv9cqwJev6nsJyG3+Z9a5J5OTrv4Xr8v4FstDC2l3YT4t+6pUtWzsR6GqycDj7/w/zrx+FMNiD8DRXJf9EYuHDRtrXzF0wP8AzDGf1939tq+kbOJZDBnyNfN/TUf8xxn9fc+LGqQkm9DLoAk+z5ipkbVvT9agb7vmKntjVvSqmNrBqxYbQVXtCpbZ0pWMifrZnu6tvlTPjj2bH5bfyWlG0IZwPwMfhrTTj9VsDvS38lqUkViB+O4jLfbKYIDeO5OhjlS51knXTaj3EbIN+8uUEbCNANd6D3MDleJmCKeNUSl2eEkkf65024boo2IsjNc6vcgBc7MNpiQAPM0tXbYDyO/+9XQuF4n+Lp2lB9kbzoSO/YUk5NK0dGDGpyphXg+HUI6gQVW2NdDowGonbzpR+kgRxHE/mH7C008Jw4FxihmR299swOk7doClf6UtOI4nzH/xrVIy54xnj+lko6H9L6RhsJECCQP7C1yTBg9v8x/Suq/StcLYPBs25mY29ha5dgNn/Of0qWfv8iuNPir+Rj6a4MYa4WHsX7SOQToXXKrN5lY8ee9COI2LOKxdk4e2ETqwGRezBWSYjcgc9zFWOlnTaziVtK1gOiJlVgxW5BAG2kTAOx8qo8KwyMc1q+MKyiB1wAkH8JBgmNJK6TtXX3FHmdMqdJ8PlZc25zoSOZRonzIYT7+dEOhWKa6l/Btp1i5lzcnWNR4EhCfKrfGMPh79s4dLhuOmZhdIIyGF1Z0+zKkLBkTGWNRQbodfazccuUMKVQneTElZ2MCJ8aaD4iyVg/hXBM9x+tzosSp8SfIyND691MHSS0Gt2ck5lBAObQBQCABHMmZ33ol0cto9xrLyc0smuubdlUneR2oPMGlrpI+ZRcVSkHQcwrGB5wfjNT+m+XL0K81x40GejmNOXsEBlJLIdwACSQe7Q60Kt8Rm6c4zKx/FlYTrudxz1/2q8F48cPcDXO3bYZW/nIdGUj8Uag+FS47hzLcYqJQEAOCIYFcymJkgqVaRtNN9KNWhfqSsYPrOKsBSjFXyeyy5lfWYhicrhTIK7gjvBO2Hu3A63rjqzkBmkIR9oc7AKF3iBmnn4VQ4DxPr0Ni6xVrUvbb72VR2l15qCWA5wRV3F4W51zW8pZpEFVJVgYAK+fduNq3FVRnJ3YC47ik691tKFUsSAuknc+HPYV5gWN3PackAoTaO+W4O0NO5oykdxmqHF8OVuEMGVu4gggjwNa4PHlWXOpBUgggdx752NUg67JyV7NbTsSCw9hhI8DI+B/Su1fRt/wDrbA7jdA/9e7XNLWCtXbhuZzbkgxlDqSd1YZhkk8zoZ5Hfr/Ry+r4ZGRFRZaFQQujsJGg0MTtOuteT9rqsWvdfwymO6sI16ayayvmSh4W8agxF4orOh7WkakjeBpPjU7rIgwRUJwNuZyJP5R591VxSUJKTv8jO60EMHjtSjtJAzDvI22G2u1UuM8aW2pLOEB9kHmeWn3tY0reapNw65cvpFxcolgrqDqBGnfoZ1r0cOeXiXHDJ0vX3f7Cv4C/Ar9lLaKLoZ37RzNLMxGpj02G0RRTFjsQNCxCz+YwT7pNDrXDb06tagbRb1Bjffedas4hHFuHYFpgECN1YfCa93JqDoDIUdSetYSo0spyyjTMa3+vs33vQUn47pGt26UXMADlVdhAOUee1QNxAWwGcFD3AyY79K8Z+JlF0l/slyHy3ePeau2MVOh99K/Rvjy4hWAmUMGREzsaOIa78WR9jpl7E4YMPHka+ZOnAjiOM/rrn7Rr6dsPIr5m6cr/zDGf11z9o11avkOhcYajzqe0NW9KiuLqPOprG7UwTFFe8qxdqzlShNkOrfkb5Uy45tLH5LXyWlhDqfyN8qK9JMW6WrT22IItpMEjQqBy7jrSNWyiNHecTf8j8zQu4O2fFhQtekF+Z6wknckKSfORrXqcbuE65TJ17CA+8LNU4UTsME6z4/wB6mLgt9javFVzZB1ngo5mSDqYEDn6Uv4LAm9dS0pAL6AnbUkknwgGm+9hvqmDawHV7l+4skCOwq6CCfxUj4rTLYozbuJJ0h4gcPgrdsK1u9fOa4SRmyKQd12EwI5a0p8U4kcS5uXnJuN7TRvoFnTwFOPSfhq4jEqxbKbYVMj6rlXcEDtKSZ/ED4Vz3HAi/cUx2WIECBvyHIRRhOL8qNlhOPmZ2n6U79p8HherfON0IGjLkXUH3e+uVYS/Gb8x/SugdJrRbgfDW/Cse9f8AKucWF9r8xpfEJX/fcrhb47BXA+FtiXOuREGZ2ALEDkqqPaY7AUbw/DEuKVNm+icrl1xmnvCZNPfTb0V6DO3DVvJ9mzsXYXCIYbKy5RKrEe13k7a0BvXyRqTXRR5zYNucGdFZxfJCQbtszJSQMwI9oDyBFUeK3UN0KoyogyoJOmpY695JJk0Zv8eWzYdXsrdF2EJOjLuZVhqDBPhtM7UqX3BuMROXQid45THOjJpmSYa4fxR1uCCcyFWRtCQQZG2+o+dGOLsL2GLwAxe4CByDkOo8luEgfmpadHhXtSWEzG8frVjg/EmuG5YeD1qMq6ahx2lPnK/E0Uxoq3SBOB4llgMoOo0YAjQ8wflR3i/SN74DRbTKDoi5AdoGhjlt4nvoVxLBKyreEjN2XGujeH7vCsspbWCZPmflWXYr6PMJxnI4dSQ+uvmCp+Bp1wf0h37Vq062SVQBWYyFldBIGwjLM+OtJQtWgcwkMDO86+RFGMF0mK6Dn36z36UsoWNGddBJL1jHs9y+zi6xzFkYAMT/ADWBiIGxirV/oYerZrFy4zhZVXC9rTaVjU1Vs9IbZTq3tgr5DTxEez6Vc6OdJAGKM5aDu3dyI9BqPOk5MNJ9ilgOk1203jtr3HcGeXhXcOga5+H2XQZWh4zEkH7W5ofCa5J076Pi1dGJtD7K6e1H3XO/kG3858K699FyzwrDz/Sf/NdqPivPjp+5oqmF3xOQfagp4gFlPkQNPWK3sYhXErMeII+BANELSEaSTr7h3VHjMF1gjMyHmVgGN4mNP968eX2fGSuDp/t/keyvFeVHjA+dbVsgOx9ptQFAJzQIk8o76tf+GgVCtduMNMwbKQfhoPKo4vs7LO7pbM2QuYBPdrVrgHDTHX3P5RxoJkIh1Cjx5k8zU38AWhrbQKwByxI3398Cam4PcJVlYEZGgSI0gH3CY9K9PwnhP+Pkd7taft7oVsIKKy9YzqVmJ56aeOtbhakAr02rVMByfFIuFf8Akz2mKtEEgzsJ9ah4+hUdZba4HYhAASABrMBeZ1HrXSOMdG7d8hvZcGQdwSAQJHkd6H2uiBntOI8Br8a8Z+FzQncVfyT4tMH9CeD5OsZdcyrJOxbmRI0kRpFMd2xcAJ0AAk7f4avYTCLbUKogCpWWRB2NejjwcYJN7HSFY8fH3cVYBK5hNxBppvK6bjQ61wnppeAx+KJgzefyPa+VfQ79D8GZ/i9vWeX4oB15TA91fNn0kSMfio0i/c/aNMsfF9saOil9bMa5Y8hW6GZMUAS940xWMKVsqx+98BB391M9FFvoiFYu1ejasWsAaMDxbDLaUKl22con2Lis0ak+yw1Hed+dV+NOCgZMRauA6FLmGho89dPWhWHtnIIBI8AaE4jFEsTUMa8zaPc8dPj4eGNu/wBNa/UO4Dh6XCFFnD3HPLLkk9wGYe6s6Q9H7VhVd8HcthtJVnUBu4ZwwMiSP8qXkxGuutWOK4wsqLmcrqcpJidgY796pwaldnA/EqWFw4R0u62Za4iFuW2QlOr2JGY6eUA/CjuExyXbqXOuLlWDZHAXYgnLGnLn76T2qN6q4pnFGco9Ba50kvBmlt2J7WsEkkx61TbHl3LsZJMk1Bw/CdbcCzA5nuFdF4P0KwvVksmY8mZm/ukAegpJzhj2x4Qnl0gxxHjlq5wPBW1dTcQkMk9oZSw1HLl76RsKfa/Mf0qxjcPbUxaBULIKzIjvBqnhW9r8xqeWfN2XxqlR2JenNvLkNglWBBXMIiII22jSueYjhpLNlgLJygkkxOgJjUxTMOHar615/B+rV02zi4oS8d0ed0yysyCN+Wnd3GgvGuGZXLIISIiNt/DnEjvFdLv4CBS1xsi2sMymXkxrEAqd9xoR4EGlbEl5Re4bgXDQlxGiNO14eGlGbuHdIudiQdfloY0q7w/h8NDKwAIM6CI2Jg9qZ5SPKiHGMBFo+Y+dGMmzR2rAdriFvqr9m4jNbvEOFDRkcSZHmTPLc0vYvhKn+TJA7mM/ECjJw3yrGw/6U3yM2L38FsOa/H91RLZZWliIjbX4aUxvh9fX9KG37EluYAmRoPj7qDlQrPLbLlOZDm7wTG0yfhVa3h3Ha7jB3Gvu0q3aWFPnBHhodRzkDu5VKlgAkidTJ8Y18jU+VsWwzZ6VIbJs3rRuK4gwRz8xoZFMHQ36SreEwtvDfV3fJmh+sUSGuM40ynUB435Ui3bUmYiYPvJPuqzgMMCy+nzFM4prY9nU8d9KNu1B+rOSf6Rf1Sqo+m23mK/VXMGJ61R/c8KWeOYLK6FvZ017wNzQU4dOsbUTIB8CZMe6kaQTpVr6YUM/xV9P6Vf8FWrX0uKVB+qvz/6g5GPwVz/BYMENHcKIWsB9mv8A3fOjdBoeE+lZTP8AFn0/pB/hqRPpVWY+rN/6g/w0nW8Dv5VJawPaHlR5BobR9LK6/wAWbQx/KD/DW/8AxYXT+LNqP/MH+Gkz6lJflB/QVuuFUmFnQHePDu0ocxlC1Y2/8XV7X8Wbs/0g/wANet9LYGX+LN2v6Qd0/hpLTBaXfAn5VJcwWtrz/u1uTBQ1t9MSz/8AitvH8oPxR+GpR9LYifqzezm/lB3Kfw/zqRHwXabz/wDsq4MB2R/VH9m3++spM1Dov0pgqD9XbX+eP8Ncu6VdH1xl69eUtb6xi5DdqGLE6ERpHKmm3gPsrfkak/g/st5/rWuwpHN8J9HhzKWugjuyH99F7nRxyirnEJMdk89e+nOzgPY86w4HQ1u+xlaVIRv/AAkw/wCoP7J/fU2F4AbWsqzciVkD0POnRsBWl3h9B7AtbFq61yPaIC8gIB9NqG8V4al5YCZHiQw/Ubn3043eG6NVReGa7fd/WlUIp6Gcm1s5yvRhhrn0kfd/zr3iPCpMqYA0AOvPvp3fhvYHmKD4/BQh8x86exbaTXuKTcNP4vhULYAzE/Cjz4aqr2e2PIUeROjXA8CKZjmBkaabaz30QwGLusCoeAI+NGrWB09P0qhwPByzf9lJKm0mWhdOjyzwZgWJaSRGxH615Y4GVntDUk7d/rTf/BnhWfwb4VZ4oskskkM31YSvr8q8OGGZvT9aVul3Tfqrds4YhpJztlJy7ACDtMnXwox0V4i961N3VwNTIJMkkHTbQilsei/ew2m3jSn0h4SOqcvbGhzAALIUKQBmmRLakCZNO1zkO/b3UpdLMMWtsUYyrAkCW7IJMkTr2iB4AmllJLsScJNWkUejPAyAGlSSVllkwNyhB9gnaQIMUa4/hQLDeBX9oUs8G4l9WLtIM8jppqw58mMbHc6jmWPFXvYe4bkawVgDbMN49KEGqBjjcdIA9V8jWrJp6Cp+71rRxp/21YUgNrX1/ShGPsDcwIB3PjRi9fIYKELEnSDAGg3rOIcJvIqXRbuMgBbMoJAaZiQCNDB8YpHL0GljajyAljFCSpWSwAneAQqyP+0R61LhHJZgRCM6mIAgb9mNtO6jXCMLhQts3Ze665iSxjUzHZ9PfVK7hgl64oBCq4ABM6ZRGvPQ/Gowkm6A8TS5Mq3kBIy6KSMo7hmMfCKt8OsdpfT5ioLt0KtuVzFgoUd51jbfWKZh0XvW0F1lQZdWRWlgJG/IxzgmKtyXQVBtWWekVnPcRDygGNpMT+tL44eBcJH3jIHmWEnxq/0j48yYrIlrO7wyGTsSQdB3d/KrL4T7VdiAANIO3l40jDV7JcFhIDz3CiVq39kvm3zrfq11GaWPKPhW4X7Nf+79aUNElu1v5fpUlq32h+Wssnfy/SqHG+JmwttgAczIhn8LTMdx9/lWGim2kgB0l45lIWzdSGYl2V1PZhIGhkbn3VX4pxe7axKPaYG05yjJJX2yWVs33wGHwiq1/o7g/wDynHh1kz7xUicOsPisPbVbiKWYsM5MkDMAAdACVEx8KMcsHpHdn+zfEYISnNaVev8Af3HXqv5fzPyr25b1s+f901KV/lvGflXrrra8z8jQZwg9rfabz/8AsFXVt9hf6k/s26iZO23mPi/+VDOlhvDCobOaQBmCTJXKk7axMUEGr6Ge3a+xt+RqXquy3n+tCuity42Asm8GDHP7Why5uzvrt30K+kDjN7Dpba0zKpZs8GNdMs+G9MYarVr2PWsNrQ+tUuh+Je/hbFy7CsysxJ7sxCnzIg0VxFsKDDBvKQR6GsYga3/r1rW7aqY/699Aek3SP6syCDDakx7h+tYIXez2W8qrW7P7B+dZwfiwxFhnHeV9wH76tYd7YE3GMkQAN/PxrGr0A9yx9mPMfrS5xfW3tzFNuKACQpkZhB7xBpW4lbLIANywA9awGL9y3VZ7f2i/lX5Ubxd3CJmtl3zgaPpBPgvd60JAm4v5V+VZCyVDnh8P2T+X9KH9FMMGZxzJT5UZwwhD+U/s0F6LOczEb5rY+ApXrJH8ysPuSHkYUVqcKKqcX6T2sMRnJInXKJyjbX15CreE4il5FuWjmRhofIkHTkZFdnJPo5nBrs5VgMHcOGa7cYQEZsrAGCBKnXw191XuA/SH1AK3Vzg81AVh5wIatuL4cLZBSVycgSVgnmD92Tz76qdHOiC8RxChGW2iibwEmI2KAiBm2yzAIJ20rnh6tlsmqSGzpninfD2r2GOcEmCvcwBDCPyx60u8LW6iG9ec5Qr5l1mCsDn4n4V1fh3CLeHtLZtEZF/EJJPMkyPdFVek/Q63ibUoAt1QSmWVRjuFdZg6xB5GpTVstiklpnMeF4NvtC5VLjJCSZZSSpBMDTQc+/xqvxjimIwwTOVuBvZuLABI3DBQIbUfvNCH4669kiCDrO8g6zzka1cF/Pg7ty4ouKpzBZIOYFQGMRpD7TqAarSRC2+gxw68b2FW6wGYORIG4PI89Dz8TVe4+npQPDdPHCKotWky6DIGAjXcFpJnWZ5mifCOkvWpctMlpmdSBcZe0k6bjz0Opp4piSafRu99PrNtcwyFkB1nQxm28SfdTxiPpDsoQqXNJiRIUDzG/pXN+I8LWxbz9YXbQaLCidOcn5UIt4+ToJY925PkKEoUx1mb6/AI9I+Ln6xc6ohUzsRCjYtIjTQRHpXmG4+C7M4zMdZnQkRypj4L0RxF4B2Y2l/ms0nu2IUnlrNVeKdDe3mSGfZhlyk+IE5Se+PdvSpwugOE6t9FfB8aOJu27UAdoMpgSpXUEeMjbntTSelasoksX3K5QlvtDVZzySO8jlSfhcME27Piun+9RpxO2wgnLodu/wAedFwVbDHI10MOLu3MRmFofaSoFsayp3MjuhdD3zWcJ4Vet3Wa9NoJoJGjExIjTSDSzh+MkXYRiDlMlGK/LWKMrxt3QK9x2UGRmOYg+BOseFHjYFKNdDFhb9vrMxVJknMMwaTz3gjXaKLW8QrAAMCZOlIV3HADsnMYJgCDA3O+u9UMPx5hcUq0MplZEiSCO0p8zWcF6C/Ub7Op2t6B9Mz9hb8Llv5tVFL3EZkXLOvLq1jzGs/Gh/HTi8i/WHVkzpAVVXWTB0176kqKQl5l+IdwOMtqoHYEtqrDM13sx1anKYIbXl2WmdDAbBwcfhgORPrCN38pmOcVeW1bCz10EiGXKTuD/t6nxFAuMsbWIsGw4ZgwysVMZiY1B3GvxqON20v70fUfaOPjhyybbtqtP/0u36+y+Do7H+V9flXrHVP9cqUr2Mx9tXe5cslQCWC2wD3QDPfFLR6R34I6wwZJkAnXfUiRV0rPleSOhcXx3UW792JyBSB3mdB7yKEXulJZLK2w2bKhfIYOoDGDGo0UR50lcW6U3LtsWXukrpICqSSNiXOpgRp860vY1lw9oCfZABOhgMTtHyOwFHhoHI6MvTAi9YslRkutlB1BXNlIJ7/agiN13oHxvpd9am2iwsnbVyPPeNjA8KA4fh127atvmKlWzW2ClmzBpMTlXLoNCdTsKhfh5S3CksDqwdQr66arLDKPPxingkuxZNsZeD8dvKOqYPky9mQSBqOfIRR3gPHS7st1ioAhM/MkjYjw76D9EeEX8XKWAqWbemc6Wx4CB2m5wO+mLG/RncClrd9HcCcuQrJ8GLR76aXH1YY8q0iz0k4yLGGe4rDN7CGZAZpjadhJ9K5txPjj3ky3HFzWczTInun0oR0gxVy2xS5MzsdNRI25EGa2TA5VBulpOuRArOB4ywC+Qk98UKVG5MaOiPSgYZRZdl6k5p0OZSQTII3kxINW36TXbmFe+AgC3CmsSFGUgTzJLaxyWkPE4Vmjq9u5iqkeLdoj1n0p06G4NbFktcYP1jxlglRAgmCNyTE9wqWZqMbK4LcqIMB03a5dVCuhIBMzqTA28+dXb2OXOtsMA4ZT5RqKk45gLN1S9pRbuJBORcuYdxC/A99Ib33+sKTEs4gjXUtS4XGcbWjZVKMtj3c6PWsbL3QwuHQZTEFeRGxExynXegTJlv5G7LL2SDp7PdPLaKduEW+xmXZu15MDBHkdR6VS6Q8D+sTcRurvrIVpyyPwsR8+XlUYZqlUuv4LTxOUbXf8lyxdHVtBBGVuc7KaBcDu9WGuNomddTzygTHfyHnQrhWObCB0vtBeRk3M7Zi8nKDrsCTptzF8UxZfMysCxAkTmyqNlU5VA8tdq6eNyTOdT4xaD/G+k63HfKU6s6Q6kuQeRGw95mK14F02OFsi0ioygkyxM6mdY03NJ1gZzvqNzyHn+6rtmzajtl2PeCFHuM1ZKK6JuUpdsdrXD3S1iC0XIsuF/CSU1X3UL+ibjK2buILkqnVqS8SohjofE5tBuY0onx3iZs4e4gJbsFVB37Qj1iZ9K5xwy/cto6dpUfK0GQCVkA+Jhj765sVtNnZ4pRjJKJ3i39IeFYZuqxAT8YAj+yWJFELnHbeQOjMVIkSNT6RXz/YxRDKSZAIkeE6j3V061x/OoMTIp5KjmUgfxngmGvX3vMjKHMn2lBPMx3neqWOv2lQpZzLIg6BhOkGPCOdVelPHTmyidhPMeppfGPPfpz7z/l4UONrYVLi9ER6NMUdkdTkBOUyrkAScuhUwNYmq3ALh63TaNTyA8Yo/we+GuKIzeHLKAZ9DV7ot0LzYtrLlltGbmZdyggBJI0IYwdNI8qpF7om1okw3D/rWa1bJdiplcjLoNyCdO7XvitP+H93B5sQ7K6psII9qFzGdNJ8a6zg+D2bK5LKi2OZmWPmzEk++oOM8KN3D3bUyXRgvnGnxiqSi36ixml6CEnTvLZAUajQd3woCOkV17gZ2O+0yDrQV7Fz8De6P3VbwHBLzODkfLzaCFjmCSIrm4xjs6ec50izxPFEXHiN9QORPhy1pSxlpg50O+lOWP4gzs5UFpY7GOfhQZ5nVHHmJ+Qqy6ISVN0bcKw6W7QdyoZie0zQI0hY1M6E6DmKuZQ4PVEXYEkWzmYeOVgrH0BrMIwC9o6HvlfnvUWKxGQjq3kd0AR7t6BmD7XEPtAQefl76iWwTcAUak5e7c6V7xi4DcW4NC4lvzAwT5nQ+c99W+HsetUbHMv7QmiKdTwVu4iKpZWKqATlI1AjvPyoV0uW61mANmUgLqZGbU6eWlMuXWosUulct7sJzQ9afvXPQH91e28Lea5aYKz5GVgGkbNMAkaEkCugjDV6LEEUVJeiLzy55Rqcm18tkHGAbmGugjLmA5SRLLyG+p5VzfiOCa2pJnu1Vl/aEfGul8V48lgPKsxVQ5juLog18S3wpP6YdI0xGGt5FK/aEwTyC7iOXa+FUhZACdHZBJVZdjAJMZVESfKd/KjfFOLKYVlvXiPvKnZ9O1r7l8qXsFfKowHgvzY/E/CvM9VMFcdjnCDIzBPwnl4MuYgH1PpVPh1ou2hCqBLMdgP1PcOfvNVS+jDkVM+799WsNg7z2QUtXWDDMSttzy12HnQMfQPCWt2bFuzbgIqKF92sj8RMk+M1HcuOGI1150tcExOWySzADMTmLRodRmLc4irp48CIDgkdxn5TUH5tndfBtIWfpS6Ndbcw2IAC6kXWMAACCrtGp7tASdBSY+Gs9qM10/jN1LImd8hDGPM0V6f8AGnuXimoVeyAZEwNTHmxE0p2MPcufyaO8b5FZv2QatHo45PZZ4jYtrrbYsBuTrB/mmBI8wPWjuAx4FiyZ7MAt5l2PyNK4wdx81tUYuQeydDprs0cgT6VNbvmxks3VEBQSrbgsM2o8iKE481Q0J8HY64PjFkuQrjNl8xAzaH0+VBb3D7d17122Wt3EUtbt6HO7HL2D3AEtB1EUHv8AGSIyBVgzoNP9qvYHD4limIFlzZVlJbKVXeYzkAQY3pIYuDtFJZeaocrHERY+zYliIBE6AgBcqgchHvmr9u5YujQFD3hiRPfE60E4zw24ULELmLSsfhJAgmB2+c+e29L9niDoYkEA1PhGfRdueL7y0Q9KsOReaSMwGsTBHeJ295qhw3AC4GZ36u2u7bkk/cQc2jXUgADU7A3eJXDedABqZG8aac9fGtcV0cxKoo6sqmsFmVZM6kZypPLlyrojpUcUttslw9qy+S3h7VsEwIdrzux7+xC+gAFehrFuU6oPlJGYsfh4Vb6JcLa1ce7eXIFGUFtNSNSDIBGWddd6V8RZLOxDACTG+1B7GWlZ2TF9FLDuXKqWP4wXGvcMwI9DV8W2+rHDXH+yy5IUyMsRAFychjmCffUQxYqB8RmbceGv6DeuXk+i+rs47xTBdVeuW9SEYqCRBIB0MeVHcBxtrVlVyrmA3Oum43028D+5m6V8Ge6UawrO5hCqCWn7rbagbe6rfDfolJObF3CEXa3bYZzH4mjKundJ8q6VJNEHF3o5li8XnlSvaEnMJJM947qqYawWYD2Z5toK70/BLIAVLQUKAAAF2AjU7nTmavJwtXGUrptrBHuiKHP2G4e5yhMGmEstdTVurCzrJJIJbw9NgtXej/SwW5fcxoOepBgH0pt4j0AeHFjq2UiQpbKVaZhcwjLvz5+FIPGuCPh3t27lnqcxJO0NrqQVJB07u+hjtd9jZknVdBux0vxWIYhcqJ3hc49SSI9BVt+PYhUydYs82AK+gEn30It40x8NNI8hUNzEkbVW2S4o8OGB3JHkxip8Jh8p7LtqCGEiCDoVPeIqqmLPOKmt3ec0oTS7wAKgNi1buMN+tZi59cwT0gedDrqa5cRYFgnY23b9ksVYeRHmKN/XY5mor/EAVIeHXuYSPPz8awBO4lb6toPP2WBJUjybVT4TpVexdkH3+7/KatcQM2nXfIZHvyn4fKhOEuxToQO8MxGW9h209sie6co/WinD+EImNFt2zDRl01IILCf7Pvil7CYO4UVgCwViSw2G0T7qeLXCA2JS4dYVQPRSP1pG6AOCvNeXTpXlu3HKtmSomXZijSom1IqwoqI29RU0jpyStAjjXA+uFztFcyqpMA+y6tz/ACxHjXPuPYA4fLaL5oltoHaPd6fCur3mia5/02wpe+hCk5kyyASAc2+nOO/vrog3ZzC1hWhCTzf+6K3DTV670fYWxrnEB1AEEltCIMxGXv1ofgrRF1JQrrInnAzSNPKqWGhgw5FiBbg3hq10kdk/htz7MbFx2idoG/l+4GOdrt43NyTczf8AuIBoLjrpVgDoQP8AcHxqP6xQHVIN4nHsyhWYsF2Ddr115+O9DxfKnskr+UxVVcQa266gkM3YSt4+XD3kF0iYDaqTMy4EZxM6SAeemlS43iRaC9y8F+6LZVbfkqgAJ5RQkXaluPNo+BBois3v41XhTnK8szZjvvMaelB+K40vduM3tMfGfn3VMDVnA9Hrty51pUKgaZYxIGug3NPQlhDg1n6uABBvtuWgrb/mqG7IYc3IMHQa60UfgDMRcxF3SQTNxnnWYELPxqgES2TLB7h1zfdIPIBtCN55mtzi2CqzEzJCgTHcdCfChVBWxgxHFQ2XtHKDoIMT3gHn58qo4q1bMmFM+MfpQ5OKeX6Vv9dGxHqPnSRSj0is5ym/MzdHaypNhAHJ9uVLqI2QluyO8iD41Lg+ndy0nVmzZbvLJ2j4sfvHxNU7uMskat6VKLdq5b7IUsB2GI2PcfxCe/anpMnbXRSxHHWuOWKoobQqihU9w09d6B4i4ysRVv68TofhpWpINNxQvJjWON3F1BJ8JkfGrvCekOckEAHfzpXOIPPUUc4bwZBY69ruQZtTEgLsTv8AiioSSKxt9HReiHEAwduYIHwJ/dRtsQcp1+dc3wnSzB4ZSqXZnVmzTJGn3dtztXo+kfDfjuHyVv1oqAeaOgWDp/r99Wbd6FnT4UgYf6SrG03I7zbPxIM0w4TpPavKMjzPjPp31uLQeSYbOLIU/wCvlSb0+xgazDLJQqVbuJMHfllPxFGeJcQyptP+3iK5v0n6QdbaYxuQeXLvgT6UECTKiX9J2r3rpqlgUv3T2FzxqdAFUd8nQDxJop/BJEdZisOh/CHLkeByKRPqaYTshS7W3XRVsdHiRNq/YunuW4A39lwKE44tZbJcturdzKRPlyI8RWMyzdxPPcVCb+YDKfWqLcSI2CAdxDfOaqvjyH9mCdRBkb0RbLfFk1cgyWtzOsEjunfYeFDuD2lFxSVDBpGuw8daJvcD22kkFVYr3QRqD+lA7WJZArKdZPujUeR/Wijeo64bBC1bxAUZVNsdmSYOaJE/zYPrTBgzJXyFImG4kyLnQk2iALiHWFMwwnYgyPGI8T0PhqQFgyNIPhAioyVdgk9hla9NTIK9K1qAQGo2NWiK0VaFDNlW6NDQfEkmR4H4UwXRoaD4hCNazQgCx2YJbytli2DOgghjBkgjeh2N4wnVKqxcvtJa4RAAkwFAAEkRJjl7rXSNe0uZYRV0jaSWOsbe0Y8qSr96GOvvpopMr0jTEYmSZ3qIXar3LtbITVhSdblb5o3NScOwL3nCJE7knQADdieQFM2HazhhFlUe5zvXVB1/mIdFHiZNBsIBw/D7tyOrtXX/ACozfsg1ticNctBku23ttzDqVMgjkwGtFcTxDG3DJvqf/wChUf2TEegrdOKYlAesxAf+bmNwHzzArHhBrGtC9YvZTJ1jUedX8R0iLaGaIolh2Dm2qfiyDsmdD2GkR3gRzI7qN4b6KExVo3cNdyBWhw4zCDsy6gwNQRJ20pkxROw9w3cwJiAWmJnl7OxJJAkRRXpTb6u6qKPs1toE8RlmfUkn1oMB1eINu26tbz9X1oWMyZgC2UzAO8Hwpw490fa/diyQEVOyGJiRJyLvBPKdKnkkoyVl8cHOLr4Eu1jCOVTi/O2vwFDb7wSK8t343pyIRdgeQBqe1dyxA7v3frQ9cUOdbDFfCsYpm72mHifnU4B5kChxMknvpj4Z0OuXbYcvbtg7ByQSO+O4010CrKi3o5nxps4NjJwt1G1WCNdQc3+prysqU0Vxun+op8UdZhRAqrbOleVlVJF7hlzc8hXQsNwNWsWyvYuhB2hpPOGHPfzFeVlBmQp47pPiLTsjXXJWQQTmHhGYagzPjQ+zd60ZSdDqfLnHj3VlZShCV3GgKE2RdkU9kef4m7yajNuw2ua4p8CCP/cP1rKysjHqtaTYu/5iP7oFEsHx8lDaf7S0f+m5mPFGPaRvI1lZWaBdAvi2FW2wySyOJVyJI71YcmH7jQbGpADanWJNZWUEEO9EkY3Q33VBk8pIIA133qHppg0V0e2oXMSGCiFzADUAaCRyFZWUl+c3oVeCuCuUgHeAdiDuD4GPQgHlTh0MxpAOHeZt+we9ddJ5kfLyrKymktDzXlTHy1tW8V7WUiInmWvCKysrGI3FUcba0rysrNGB+MtBlggERqD3d1cs41w5rRUtqrgMp8Dy8x+6srKGPTCULw0WOX61mUisrKuEO8PudXY09q52mPgD2V8vveZHdUL3CaysoI1mhuGtS5rysomJsLiCp0NNN/pLfTDCxbcohkkKApOfVtQJj99e1lNF09AfQrvhhrG+4roFnHKMP1ikzAKgbkneaysrm8QrSOzwknGTOZceH2kgRIk+dDsxNeVlWh90hk+8zI1q3atdlieQNZWUSZ5wqyrXBm1VdSOR7hRfEY3O0k/5DurKyt6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n-lt"/>
                <a:cs typeface="Arial" pitchFamily="34" charset="0"/>
              </a:rPr>
              <a:t>RISE: Görevlendirilen Personelin Özellikleri</a:t>
            </a:r>
            <a:endParaRPr lang="tr-TR" sz="32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57182812"/>
              </p:ext>
            </p:extLst>
          </p:nvPr>
        </p:nvGraphicFramePr>
        <p:xfrm>
          <a:off x="460375" y="1052736"/>
          <a:ext cx="822446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46050" y="155679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2838127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1490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050" y="5373216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Bilgi Günü Gündemi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712200" cy="5732462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Marie S. Curie Alanı Genel Bilgisi</a:t>
            </a:r>
          </a:p>
          <a:p>
            <a:endParaRPr lang="tr-TR" b="1" dirty="0" smtClean="0"/>
          </a:p>
          <a:p>
            <a:r>
              <a:rPr lang="tr-TR" b="1" dirty="0" smtClean="0"/>
              <a:t>Marie S. Curie </a:t>
            </a:r>
            <a:r>
              <a:rPr lang="tr-TR" b="1" dirty="0"/>
              <a:t>Araştırma Bursları</a:t>
            </a:r>
          </a:p>
          <a:p>
            <a:pPr lvl="1"/>
            <a:r>
              <a:rPr lang="tr-TR" sz="2400" dirty="0"/>
              <a:t>Bireysel Burslar </a:t>
            </a:r>
            <a:r>
              <a:rPr lang="tr-TR" sz="2400" dirty="0" smtClean="0"/>
              <a:t>(</a:t>
            </a:r>
            <a:r>
              <a:rPr lang="tr-TR" sz="2400" dirty="0" err="1" smtClean="0"/>
              <a:t>Individual</a:t>
            </a:r>
            <a:r>
              <a:rPr lang="tr-TR" sz="2400" dirty="0" smtClean="0"/>
              <a:t> </a:t>
            </a:r>
            <a:r>
              <a:rPr lang="tr-TR" sz="2400" dirty="0" err="1" smtClean="0"/>
              <a:t>Fellowships</a:t>
            </a:r>
            <a:r>
              <a:rPr lang="tr-TR" sz="2400" dirty="0" smtClean="0"/>
              <a:t>)</a:t>
            </a:r>
          </a:p>
          <a:p>
            <a:endParaRPr lang="tr-TR" b="1" dirty="0" smtClean="0"/>
          </a:p>
          <a:p>
            <a:r>
              <a:rPr lang="tr-TR" b="1" dirty="0" smtClean="0"/>
              <a:t>Marie S. Curie Araştırma Programları</a:t>
            </a:r>
          </a:p>
          <a:p>
            <a:pPr lvl="1"/>
            <a:r>
              <a:rPr lang="tr-TR" sz="2400" i="1" dirty="0"/>
              <a:t>Araştırma ve Yenilikçilik Değişim </a:t>
            </a:r>
            <a:r>
              <a:rPr lang="tr-TR" sz="2400" i="1" dirty="0" smtClean="0"/>
              <a:t>Programı (RISE)</a:t>
            </a:r>
            <a:endParaRPr lang="tr-TR" sz="2400" i="1" dirty="0"/>
          </a:p>
          <a:p>
            <a:pPr lvl="1"/>
            <a:r>
              <a:rPr lang="tr-TR" sz="2400" i="1" dirty="0" smtClean="0"/>
              <a:t>Yenilikçi Eğitim </a:t>
            </a:r>
            <a:r>
              <a:rPr lang="tr-TR" sz="2400" i="1" dirty="0"/>
              <a:t>Ağları </a:t>
            </a:r>
            <a:r>
              <a:rPr lang="tr-TR" sz="2400" i="1" dirty="0" smtClean="0"/>
              <a:t>(ITN)</a:t>
            </a:r>
          </a:p>
          <a:p>
            <a:pPr lvl="1"/>
            <a:r>
              <a:rPr lang="tr-TR" sz="2400" i="1" dirty="0" smtClean="0"/>
              <a:t>Burs Programlarına Ek Destek Programı (COFUND)</a:t>
            </a:r>
            <a:endParaRPr lang="tr-TR" sz="2400" i="1" dirty="0"/>
          </a:p>
          <a:p>
            <a:endParaRPr lang="tr-TR" b="1" dirty="0" smtClean="0"/>
          </a:p>
          <a:p>
            <a:r>
              <a:rPr lang="tr-TR" b="1" dirty="0" smtClean="0"/>
              <a:t>Başvuru </a:t>
            </a:r>
            <a:r>
              <a:rPr lang="tr-TR" b="1" dirty="0"/>
              <a:t>ve Değerlendirme Süreci</a:t>
            </a:r>
          </a:p>
        </p:txBody>
      </p:sp>
    </p:spTree>
    <p:extLst>
      <p:ext uri="{BB962C8B-B14F-4D97-AF65-F5344CB8AC3E}">
        <p14:creationId xmlns:p14="http://schemas.microsoft.com/office/powerpoint/2010/main" val="16944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data:image/jpeg;base64,/9j/4AAQSkZJRgABAQAAAQABAAD/2wCEAAkGBhQSERUUEhQVFBQWGR0YFxcXGBoYGBwaGhgXGBwYGhoXHSYeGBolGRcXHy8gIycpLCwsGB8xNTAqNSYrLCkBCQoKDgwOGg8PGiwkHyQsLCwsLCwsLCwsKSwsLCwsLC4sLCwsLCwsLCwsLCwsLCwsLCwpLCwsLCwsLCwsLCwsLP/AABEIAJgBTAMBIgACEQEDEQH/xAAcAAACAgMBAQAAAAAAAAAAAAAFBgMEAAIHAQj/xABLEAACAQIEAgcEBwIMBAYDAAABAhEAAwQSITEFQQYTIlFhcYEykaGxBxQjQlJywbLRFSQzYmNzksLS4fDxFyVDghZTk6KzwzQ1g//EABoBAAMBAQEBAAAAAAAAAAAAAAECAwAEBQb/xAAuEQACAgICAAUBCAIDAAAAAAAAAQIRAyESMQQiQVFhEwUycYGRobHw0eEUQlL/2gAMAwEAAhEDEQA/AE7j+HuWGW1ddgVZ7u+jKzDKQ33iTmkcqJ8L4lc65bbXM1tUCSNM5CgBQTMaMAJ1iK16R4u3cbD3SpYBsph5yscp1DAqRptHMd9Az0ndXGUBgw1BG5zGNvCPh3VB20V1GQz2LRw+Iy9aDFwdXJgupmFbQqpkrm2mNKMYPHDEIWwzqIbMyjQ9oTppG87D0FJXSLDhcQpa72mRSVGoBHZCk7AyDp++jHDXFiwl9EDIYXn2WBbssdfQ9zrTPHy2gRnxbi+iLG3rQx+gK3GKkZXASCu7kbEgxHcB30dw15Ll29avM0GMmTLGUwZBI7/nSNc4y966bzsLbHTKp0ABkDXu+M0RwjMuKtriAVFztPOmZShII109kbHSKDi/RmUkt0HsC1rD3XS5nyZiddA/sqJgab7d8671Hj8JkxFvqMy2nDEhmJVCzEsVGkE9nSd+6KL2Dh7uZ7ShHG1yDqV5MD7SkAA84NJf2t7GuhlLSOOzJEIxkLDHSNqz67Ckr0vwDBtG1YuqSR1eZleSC7Ez2tNR2vKY7po1g3TH2OrX7O6qyrJoe/MwGlyG0bvBnnR/CYRMRhWsESwtm2swT7PZk8x7P7645xbE4jBXfZfDORIynLB5jTx5TPftVIUl+IuS7r2GexxgrbvrcuItzKwKyYBAylVZe4yRy5TO8XCOM3CLdpHDZcqlmzaHUBoHL30t4APiC0iVILM3MTrA7zrTLgcPbwiLmJCXlAW8onY6llmVIJ1GuorSg2tIEMlPb6K/Helb2sWRqpVMnaBjMJYMNdiY8x5RXReiPSA4nC27rW8q9ou09kMrsNBqTqD/AJ1yXid+31vW4km9acwUEJcU5dDueydDI0JnQcuv/R+1v+D7JtBsjZyM0Bv5W4NY91cvjIQWO56r9mZO+g7hOLJc0U66xoRMbkSNvGrgWtUvr3GpReXvpcebG1vIn+a/0AwJWwWs61e8VItdMZRfTAYq1uBWAVsWgEnYUzaStmN1FbqKjs3AwkbVMBRTtWjGt28EEtoKgS1cu6nsJyHM1E15f5a57A0tr3/zv9cqwJev6nsJyG3+Z9a5J5OTrv4Xr8v4FstDC2l3YT4t+6pUtWzsR6GqycDj7/w/zrx+FMNiD8DRXJf9EYuHDRtrXzF0wP8AzDGf1939tq+kbOJZDBnyNfN/TUf8xxn9fc+LGqQkm9DLoAk+z5ipkbVvT9agb7vmKntjVvSqmNrBqxYbQVXtCpbZ0pWMifrZnu6tvlTPjj2bH5bfyWlG0IZwPwMfhrTTj9VsDvS38lqUkViB+O4jLfbKYIDeO5OhjlS51knXTaj3EbIN+8uUEbCNANd6D3MDleJmCKeNUSl2eEkkf65024boo2IsjNc6vcgBc7MNpiQAPM0tXbYDyO/+9XQuF4n+Lp2lB9kbzoSO/YUk5NK0dGDGpyphXg+HUI6gQVW2NdDowGonbzpR+kgRxHE/mH7C008Jw4FxihmR299swOk7doClf6UtOI4nzH/xrVIy54xnj+lko6H9L6RhsJECCQP7C1yTBg9v8x/Suq/StcLYPBs25mY29ha5dgNn/Of0qWfv8iuNPir+Rj6a4MYa4WHsX7SOQToXXKrN5lY8ee9COI2LOKxdk4e2ETqwGRezBWSYjcgc9zFWOlnTaziVtK1gOiJlVgxW5BAG2kTAOx8qo8KwyMc1q+MKyiB1wAkH8JBgmNJK6TtXX3FHmdMqdJ8PlZc25zoSOZRonzIYT7+dEOhWKa6l/Btp1i5lzcnWNR4EhCfKrfGMPh79s4dLhuOmZhdIIyGF1Z0+zKkLBkTGWNRQbodfazccuUMKVQneTElZ2MCJ8aaD4iyVg/hXBM9x+tzosSp8SfIyND691MHSS0Gt2ck5lBAObQBQCABHMmZ33ol0cto9xrLyc0smuubdlUneR2oPMGlrpI+ZRcVSkHQcwrGB5wfjNT+m+XL0K81x40GejmNOXsEBlJLIdwACSQe7Q60Kt8Rm6c4zKx/FlYTrudxz1/2q8F48cPcDXO3bYZW/nIdGUj8Uag+FS47hzLcYqJQEAOCIYFcymJkgqVaRtNN9KNWhfqSsYPrOKsBSjFXyeyy5lfWYhicrhTIK7gjvBO2Hu3A63rjqzkBmkIR9oc7AKF3iBmnn4VQ4DxPr0Ni6xVrUvbb72VR2l15qCWA5wRV3F4W51zW8pZpEFVJVgYAK+fduNq3FVRnJ3YC47ik691tKFUsSAuknc+HPYV5gWN3PackAoTaO+W4O0NO5oykdxmqHF8OVuEMGVu4gggjwNa4PHlWXOpBUgggdx752NUg67JyV7NbTsSCw9hhI8DI+B/Su1fRt/wDrbA7jdA/9e7XNLWCtXbhuZzbkgxlDqSd1YZhkk8zoZ5Hfr/Ry+r4ZGRFRZaFQQujsJGg0MTtOuteT9rqsWvdfwymO6sI16ayayvmSh4W8agxF4orOh7WkakjeBpPjU7rIgwRUJwNuZyJP5R591VxSUJKTv8jO60EMHjtSjtJAzDvI22G2u1UuM8aW2pLOEB9kHmeWn3tY0reapNw65cvpFxcolgrqDqBGnfoZ1r0cOeXiXHDJ0vX3f7Cv4C/Ar9lLaKLoZ37RzNLMxGpj02G0RRTFjsQNCxCz+YwT7pNDrXDb06tagbRb1Bjffedas4hHFuHYFpgECN1YfCa93JqDoDIUdSetYSo0spyyjTMa3+vs33vQUn47pGt26UXMADlVdhAOUee1QNxAWwGcFD3AyY79K8Z+JlF0l/slyHy3ePeau2MVOh99K/Rvjy4hWAmUMGREzsaOIa78WR9jpl7E4YMPHka+ZOnAjiOM/rrn7Rr6dsPIr5m6cr/zDGf11z9o11avkOhcYajzqe0NW9KiuLqPOprG7UwTFFe8qxdqzlShNkOrfkb5Uy45tLH5LXyWlhDqfyN8qK9JMW6WrT22IItpMEjQqBy7jrSNWyiNHecTf8j8zQu4O2fFhQtekF+Z6wknckKSfORrXqcbuE65TJ17CA+8LNU4UTsME6z4/wB6mLgt9javFVzZB1ngo5mSDqYEDn6Uv4LAm9dS0pAL6AnbUkknwgGm+9hvqmDawHV7l+4skCOwq6CCfxUj4rTLYozbuJJ0h4gcPgrdsK1u9fOa4SRmyKQd12EwI5a0p8U4kcS5uXnJuN7TRvoFnTwFOPSfhq4jEqxbKbYVMj6rlXcEDtKSZ/ED4Vz3HAi/cUx2WIECBvyHIRRhOL8qNlhOPmZ2n6U79p8HherfON0IGjLkXUH3e+uVYS/Gb8x/SugdJrRbgfDW/Cse9f8AKucWF9r8xpfEJX/fcrhb47BXA+FtiXOuREGZ2ALEDkqqPaY7AUbw/DEuKVNm+icrl1xmnvCZNPfTb0V6DO3DVvJ9mzsXYXCIYbKy5RKrEe13k7a0BvXyRqTXRR5zYNucGdFZxfJCQbtszJSQMwI9oDyBFUeK3UN0KoyogyoJOmpY695JJk0Zv8eWzYdXsrdF2EJOjLuZVhqDBPhtM7UqX3BuMROXQid45THOjJpmSYa4fxR1uCCcyFWRtCQQZG2+o+dGOLsL2GLwAxe4CByDkOo8luEgfmpadHhXtSWEzG8frVjg/EmuG5YeD1qMq6ahx2lPnK/E0Uxoq3SBOB4llgMoOo0YAjQ8wflR3i/SN74DRbTKDoi5AdoGhjlt4nvoVxLBKyreEjN2XGujeH7vCsspbWCZPmflWXYr6PMJxnI4dSQ+uvmCp+Bp1wf0h37Vq062SVQBWYyFldBIGwjLM+OtJQtWgcwkMDO86+RFGMF0mK6Dn36z36UsoWNGddBJL1jHs9y+zi6xzFkYAMT/ADWBiIGxirV/oYerZrFy4zhZVXC9rTaVjU1Vs9IbZTq3tgr5DTxEez6Vc6OdJAGKM5aDu3dyI9BqPOk5MNJ9ilgOk1203jtr3HcGeXhXcOga5+H2XQZWh4zEkH7W5ofCa5J076Pi1dGJtD7K6e1H3XO/kG3858K699FyzwrDz/Sf/NdqPivPjp+5oqmF3xOQfagp4gFlPkQNPWK3sYhXErMeII+BANELSEaSTr7h3VHjMF1gjMyHmVgGN4mNP968eX2fGSuDp/t/keyvFeVHjA+dbVsgOx9ptQFAJzQIk8o76tf+GgVCtduMNMwbKQfhoPKo4vs7LO7pbM2QuYBPdrVrgHDTHX3P5RxoJkIh1Cjx5k8zU38AWhrbQKwByxI3398Cam4PcJVlYEZGgSI0gH3CY9K9PwnhP+Pkd7taft7oVsIKKy9YzqVmJ56aeOtbhakAr02rVMByfFIuFf8Akz2mKtEEgzsJ9ah4+hUdZba4HYhAASABrMBeZ1HrXSOMdG7d8hvZcGQdwSAQJHkd6H2uiBntOI8Br8a8Z+FzQncVfyT4tMH9CeD5OsZdcyrJOxbmRI0kRpFMd2xcAJ0AAk7f4avYTCLbUKogCpWWRB2NejjwcYJN7HSFY8fH3cVYBK5hNxBppvK6bjQ61wnppeAx+KJgzefyPa+VfQ79D8GZ/i9vWeX4oB15TA91fNn0kSMfio0i/c/aNMsfF9saOil9bMa5Y8hW6GZMUAS940xWMKVsqx+98BB391M9FFvoiFYu1ejasWsAaMDxbDLaUKl22con2Lis0ak+yw1Hed+dV+NOCgZMRauA6FLmGho89dPWhWHtnIIBI8AaE4jFEsTUMa8zaPc8dPj4eGNu/wBNa/UO4Dh6XCFFnD3HPLLkk9wGYe6s6Q9H7VhVd8HcthtJVnUBu4ZwwMiSP8qXkxGuutWOK4wsqLmcrqcpJidgY796pwaldnA/EqWFw4R0u62Za4iFuW2QlOr2JGY6eUA/CjuExyXbqXOuLlWDZHAXYgnLGnLn76T2qN6q4pnFGco9Ba50kvBmlt2J7WsEkkx61TbHl3LsZJMk1Bw/CdbcCzA5nuFdF4P0KwvVksmY8mZm/ukAegpJzhj2x4Qnl0gxxHjlq5wPBW1dTcQkMk9oZSw1HLl76RsKfa/Mf0qxjcPbUxaBULIKzIjvBqnhW9r8xqeWfN2XxqlR2JenNvLkNglWBBXMIiII22jSueYjhpLNlgLJygkkxOgJjUxTMOHar615/B+rV02zi4oS8d0ed0yysyCN+Wnd3GgvGuGZXLIISIiNt/DnEjvFdLv4CBS1xsi2sMymXkxrEAqd9xoR4EGlbEl5Re4bgXDQlxGiNO14eGlGbuHdIudiQdfloY0q7w/h8NDKwAIM6CI2Jg9qZ5SPKiHGMBFo+Y+dGMmzR2rAdriFvqr9m4jNbvEOFDRkcSZHmTPLc0vYvhKn+TJA7mM/ECjJw3yrGw/6U3yM2L38FsOa/H91RLZZWliIjbX4aUxvh9fX9KG37EluYAmRoPj7qDlQrPLbLlOZDm7wTG0yfhVa3h3Ha7jB3Gvu0q3aWFPnBHhodRzkDu5VKlgAkidTJ8Y18jU+VsWwzZ6VIbJs3rRuK4gwRz8xoZFMHQ36SreEwtvDfV3fJmh+sUSGuM40ynUB435Ui3bUmYiYPvJPuqzgMMCy+nzFM4prY9nU8d9KNu1B+rOSf6Rf1Sqo+m23mK/VXMGJ61R/c8KWeOYLK6FvZ017wNzQU4dOsbUTIB8CZMe6kaQTpVr6YUM/xV9P6Vf8FWrX0uKVB+qvz/6g5GPwVz/BYMENHcKIWsB9mv8A3fOjdBoeE+lZTP8AFn0/pB/hqRPpVWY+rN/6g/w0nW8Dv5VJawPaHlR5BobR9LK6/wAWbQx/KD/DW/8AxYXT+LNqP/MH+Gkz6lJflB/QVuuFUmFnQHePDu0ocxlC1Y2/8XV7X8Wbs/0g/wANet9LYGX+LN2v6Qd0/hpLTBaXfAn5VJcwWtrz/u1uTBQ1t9MSz/8AitvH8oPxR+GpR9LYifqzezm/lB3Kfw/zqRHwXabz/wDsq4MB2R/VH9m3++spM1Dov0pgqD9XbX+eP8Ncu6VdH1xl69eUtb6xi5DdqGLE6ERpHKmm3gPsrfkak/g/st5/rWuwpHN8J9HhzKWugjuyH99F7nRxyirnEJMdk89e+nOzgPY86w4HQ1u+xlaVIRv/AAkw/wCoP7J/fU2F4AbWsqzciVkD0POnRsBWl3h9B7AtbFq61yPaIC8gIB9NqG8V4al5YCZHiQw/Ubn3043eG6NVReGa7fd/WlUIp6Gcm1s5yvRhhrn0kfd/zr3iPCpMqYA0AOvPvp3fhvYHmKD4/BQh8x86exbaTXuKTcNP4vhULYAzE/Cjz4aqr2e2PIUeROjXA8CKZjmBkaabaz30QwGLusCoeAI+NGrWB09P0qhwPByzf9lJKm0mWhdOjyzwZgWJaSRGxH615Y4GVntDUk7d/rTf/BnhWfwb4VZ4oskskkM31YSvr8q8OGGZvT9aVul3Tfqrds4YhpJztlJy7ACDtMnXwox0V4i961N3VwNTIJMkkHTbQilsei/ew2m3jSn0h4SOqcvbGhzAALIUKQBmmRLakCZNO1zkO/b3UpdLMMWtsUYyrAkCW7IJMkTr2iB4AmllJLsScJNWkUejPAyAGlSSVllkwNyhB9gnaQIMUa4/hQLDeBX9oUs8G4l9WLtIM8jppqw58mMbHc6jmWPFXvYe4bkawVgDbMN49KEGqBjjcdIA9V8jWrJp6Cp+71rRxp/21YUgNrX1/ShGPsDcwIB3PjRi9fIYKELEnSDAGg3rOIcJvIqXRbuMgBbMoJAaZiQCNDB8YpHL0GljajyAljFCSpWSwAneAQqyP+0R61LhHJZgRCM6mIAgb9mNtO6jXCMLhQts3Ze665iSxjUzHZ9PfVK7hgl64oBCq4ABM6ZRGvPQ/Gowkm6A8TS5Mq3kBIy6KSMo7hmMfCKt8OsdpfT5ioLt0KtuVzFgoUd51jbfWKZh0XvW0F1lQZdWRWlgJG/IxzgmKtyXQVBtWWekVnPcRDygGNpMT+tL44eBcJH3jIHmWEnxq/0j48yYrIlrO7wyGTsSQdB3d/KrL4T7VdiAANIO3l40jDV7JcFhIDz3CiVq39kvm3zrfq11GaWPKPhW4X7Nf+79aUNElu1v5fpUlq32h+Wssnfy/SqHG+JmwttgAczIhn8LTMdx9/lWGim2kgB0l45lIWzdSGYl2V1PZhIGhkbn3VX4pxe7axKPaYG05yjJJX2yWVs33wGHwiq1/o7g/wDynHh1kz7xUicOsPisPbVbiKWYsM5MkDMAAdACVEx8KMcsHpHdn+zfEYISnNaVev8Af3HXqv5fzPyr25b1s+f901KV/lvGflXrrra8z8jQZwg9rfabz/8AsFXVt9hf6k/s26iZO23mPi/+VDOlhvDCobOaQBmCTJXKk7axMUEGr6Ge3a+xt+RqXquy3n+tCuity42Asm8GDHP7Why5uzvrt30K+kDjN7Dpba0zKpZs8GNdMs+G9MYarVr2PWsNrQ+tUuh+Je/hbFy7CsysxJ7sxCnzIg0VxFsKDDBvKQR6GsYga3/r1rW7aqY/699Aek3SP6syCDDakx7h+tYIXez2W8qrW7P7B+dZwfiwxFhnHeV9wH76tYd7YE3GMkQAN/PxrGr0A9yx9mPMfrS5xfW3tzFNuKACQpkZhB7xBpW4lbLIANywA9awGL9y3VZ7f2i/lX5Ubxd3CJmtl3zgaPpBPgvd60JAm4v5V+VZCyVDnh8P2T+X9KH9FMMGZxzJT5UZwwhD+U/s0F6LOczEb5rY+ApXrJH8ysPuSHkYUVqcKKqcX6T2sMRnJInXKJyjbX15CreE4il5FuWjmRhofIkHTkZFdnJPo5nBrs5VgMHcOGa7cYQEZsrAGCBKnXw191XuA/SH1AK3Vzg81AVh5wIatuL4cLZBSVycgSVgnmD92Tz76qdHOiC8RxChGW2iibwEmI2KAiBm2yzAIJ20rnh6tlsmqSGzpninfD2r2GOcEmCvcwBDCPyx60u8LW6iG9ec5Qr5l1mCsDn4n4V1fh3CLeHtLZtEZF/EJJPMkyPdFVek/Q63ibUoAt1QSmWVRjuFdZg6xB5GpTVstiklpnMeF4NvtC5VLjJCSZZSSpBMDTQc+/xqvxjimIwwTOVuBvZuLABI3DBQIbUfvNCH4669kiCDrO8g6zzka1cF/Pg7ty4ouKpzBZIOYFQGMRpD7TqAarSRC2+gxw68b2FW6wGYORIG4PI89Dz8TVe4+npQPDdPHCKotWky6DIGAjXcFpJnWZ5mifCOkvWpctMlpmdSBcZe0k6bjz0Opp4piSafRu99PrNtcwyFkB1nQxm28SfdTxiPpDsoQqXNJiRIUDzG/pXN+I8LWxbz9YXbQaLCidOcn5UIt4+ToJY925PkKEoUx1mb6/AI9I+Ln6xc6ohUzsRCjYtIjTQRHpXmG4+C7M4zMdZnQkRypj4L0RxF4B2Y2l/ms0nu2IUnlrNVeKdDe3mSGfZhlyk+IE5Se+PdvSpwugOE6t9FfB8aOJu27UAdoMpgSpXUEeMjbntTSelasoksX3K5QlvtDVZzySO8jlSfhcME27Piun+9RpxO2wgnLodu/wAedFwVbDHI10MOLu3MRmFofaSoFsayp3MjuhdD3zWcJ4Vet3Wa9NoJoJGjExIjTSDSzh+MkXYRiDlMlGK/LWKMrxt3QK9x2UGRmOYg+BOseFHjYFKNdDFhb9vrMxVJknMMwaTz3gjXaKLW8QrAAMCZOlIV3HADsnMYJgCDA3O+u9UMPx5hcUq0MplZEiSCO0p8zWcF6C/Ub7Op2t6B9Mz9hb8Llv5tVFL3EZkXLOvLq1jzGs/Gh/HTi8i/WHVkzpAVVXWTB0176kqKQl5l+IdwOMtqoHYEtqrDM13sx1anKYIbXl2WmdDAbBwcfhgORPrCN38pmOcVeW1bCz10EiGXKTuD/t6nxFAuMsbWIsGw4ZgwysVMZiY1B3GvxqON20v70fUfaOPjhyybbtqtP/0u36+y+Do7H+V9flXrHVP9cqUr2Mx9tXe5cslQCWC2wD3QDPfFLR6R34I6wwZJkAnXfUiRV0rPleSOhcXx3UW792JyBSB3mdB7yKEXulJZLK2w2bKhfIYOoDGDGo0UR50lcW6U3LtsWXukrpICqSSNiXOpgRp860vY1lw9oCfZABOhgMTtHyOwFHhoHI6MvTAi9YslRkutlB1BXNlIJ7/agiN13oHxvpd9am2iwsnbVyPPeNjA8KA4fh127atvmKlWzW2ClmzBpMTlXLoNCdTsKhfh5S3CksDqwdQr66arLDKPPxingkuxZNsZeD8dvKOqYPky9mQSBqOfIRR3gPHS7st1ioAhM/MkjYjw76D9EeEX8XKWAqWbemc6Wx4CB2m5wO+mLG/RncClrd9HcCcuQrJ8GLR76aXH1YY8q0iz0k4yLGGe4rDN7CGZAZpjadhJ9K5txPjj3ky3HFzWczTInun0oR0gxVy2xS5MzsdNRI25EGa2TA5VBulpOuRArOB4ywC+Qk98UKVG5MaOiPSgYZRZdl6k5p0OZSQTII3kxINW36TXbmFe+AgC3CmsSFGUgTzJLaxyWkPE4Vmjq9u5iqkeLdoj1n0p06G4NbFktcYP1jxlglRAgmCNyTE9wqWZqMbK4LcqIMB03a5dVCuhIBMzqTA28+dXb2OXOtsMA4ZT5RqKk45gLN1S9pRbuJBORcuYdxC/A99Ib33+sKTEs4gjXUtS4XGcbWjZVKMtj3c6PWsbL3QwuHQZTEFeRGxExynXegTJlv5G7LL2SDp7PdPLaKduEW+xmXZu15MDBHkdR6VS6Q8D+sTcRurvrIVpyyPwsR8+XlUYZqlUuv4LTxOUbXf8lyxdHVtBBGVuc7KaBcDu9WGuNomddTzygTHfyHnQrhWObCB0vtBeRk3M7Zi8nKDrsCTptzF8UxZfMysCxAkTmyqNlU5VA8tdq6eNyTOdT4xaD/G+k63HfKU6s6Q6kuQeRGw95mK14F02OFsi0ioygkyxM6mdY03NJ1gZzvqNzyHn+6rtmzajtl2PeCFHuM1ZKK6JuUpdsdrXD3S1iC0XIsuF/CSU1X3UL+ibjK2buILkqnVqS8SohjofE5tBuY0onx3iZs4e4gJbsFVB37Qj1iZ9K5xwy/cto6dpUfK0GQCVkA+Jhj765sVtNnZ4pRjJKJ3i39IeFYZuqxAT8YAj+yWJFELnHbeQOjMVIkSNT6RXz/YxRDKSZAIkeE6j3V061x/OoMTIp5KjmUgfxngmGvX3vMjKHMn2lBPMx3neqWOv2lQpZzLIg6BhOkGPCOdVelPHTmyidhPMeppfGPPfpz7z/l4UONrYVLi9ER6NMUdkdTkBOUyrkAScuhUwNYmq3ALh63TaNTyA8Yo/we+GuKIzeHLKAZ9DV7ot0LzYtrLlltGbmZdyggBJI0IYwdNI8qpF7om1okw3D/rWa1bJdiplcjLoNyCdO7XvitP+H93B5sQ7K6psII9qFzGdNJ8a6zg+D2bK5LKi2OZmWPmzEk++oOM8KN3D3bUyXRgvnGnxiqSi36ixml6CEnTvLZAUajQd3woCOkV17gZ2O+0yDrQV7Fz8De6P3VbwHBLzODkfLzaCFjmCSIrm4xjs6ec50izxPFEXHiN9QORPhy1pSxlpg50O+lOWP4gzs5UFpY7GOfhQZ5nVHHmJ+Qqy6ISVN0bcKw6W7QdyoZie0zQI0hY1M6E6DmKuZQ4PVEXYEkWzmYeOVgrH0BrMIwC9o6HvlfnvUWKxGQjq3kd0AR7t6BmD7XEPtAQefl76iWwTcAUak5e7c6V7xi4DcW4NC4lvzAwT5nQ+c99W+HsetUbHMv7QmiKdTwVu4iKpZWKqATlI1AjvPyoV0uW61mANmUgLqZGbU6eWlMuXWosUulct7sJzQ9afvXPQH91e28Lea5aYKz5GVgGkbNMAkaEkCugjDV6LEEUVJeiLzy55Rqcm18tkHGAbmGugjLmA5SRLLyG+p5VzfiOCa2pJnu1Vl/aEfGul8V48lgPKsxVQ5juLog18S3wpP6YdI0xGGt5FK/aEwTyC7iOXa+FUhZACdHZBJVZdjAJMZVESfKd/KjfFOLKYVlvXiPvKnZ9O1r7l8qXsFfKowHgvzY/E/CvM9VMFcdjnCDIzBPwnl4MuYgH1PpVPh1ou2hCqBLMdgP1PcOfvNVS+jDkVM+799WsNg7z2QUtXWDDMSttzy12HnQMfQPCWt2bFuzbgIqKF92sj8RMk+M1HcuOGI1150tcExOWySzADMTmLRodRmLc4irp48CIDgkdxn5TUH5tndfBtIWfpS6Ndbcw2IAC6kXWMAACCrtGp7tASdBSY+Gs9qM10/jN1LImd8hDGPM0V6f8AGnuXimoVeyAZEwNTHmxE0p2MPcufyaO8b5FZv2QatHo45PZZ4jYtrrbYsBuTrB/mmBI8wPWjuAx4FiyZ7MAt5l2PyNK4wdx81tUYuQeydDprs0cgT6VNbvmxks3VEBQSrbgsM2o8iKE481Q0J8HY64PjFkuQrjNl8xAzaH0+VBb3D7d17122Wt3EUtbt6HO7HL2D3AEtB1EUHv8AGSIyBVgzoNP9qvYHD4limIFlzZVlJbKVXeYzkAQY3pIYuDtFJZeaocrHERY+zYliIBE6AgBcqgchHvmr9u5YujQFD3hiRPfE60E4zw24ULELmLSsfhJAgmB2+c+e29L9niDoYkEA1PhGfRdueL7y0Q9KsOReaSMwGsTBHeJ295qhw3AC4GZ36u2u7bkk/cQc2jXUgADU7A3eJXDedABqZG8aac9fGtcV0cxKoo6sqmsFmVZM6kZypPLlyrojpUcUttslw9qy+S3h7VsEwIdrzux7+xC+gAFehrFuU6oPlJGYsfh4Vb6JcLa1ce7eXIFGUFtNSNSDIBGWddd6V8RZLOxDACTG+1B7GWlZ2TF9FLDuXKqWP4wXGvcMwI9DV8W2+rHDXH+yy5IUyMsRAFychjmCffUQxYqB8RmbceGv6DeuXk+i+rs47xTBdVeuW9SEYqCRBIB0MeVHcBxtrVlVyrmA3Oum43028D+5m6V8Ge6UawrO5hCqCWn7rbagbe6rfDfolJObF3CEXa3bYZzH4mjKundJ8q6VJNEHF3o5li8XnlSvaEnMJJM947qqYawWYD2Z5toK70/BLIAVLQUKAAAF2AjU7nTmavJwtXGUrptrBHuiKHP2G4e5yhMGmEstdTVurCzrJJIJbw9NgtXej/SwW5fcxoOepBgH0pt4j0AeHFjq2UiQpbKVaZhcwjLvz5+FIPGuCPh3t27lnqcxJO0NrqQVJB07u+hjtd9jZknVdBux0vxWIYhcqJ3hc49SSI9BVt+PYhUydYs82AK+gEn30It40x8NNI8hUNzEkbVW2S4o8OGB3JHkxip8Jh8p7LtqCGEiCDoVPeIqqmLPOKmt3ec0oTS7wAKgNi1buMN+tZi59cwT0gedDrqa5cRYFgnY23b9ksVYeRHmKN/XY5mor/EAVIeHXuYSPPz8awBO4lb6toPP2WBJUjybVT4TpVexdkH3+7/KatcQM2nXfIZHvyn4fKhOEuxToQO8MxGW9h209sie6co/WinD+EImNFt2zDRl01IILCf7Pvil7CYO4UVgCwViSw2G0T7qeLXCA2JS4dYVQPRSP1pG6AOCvNeXTpXlu3HKtmSomXZijSom1IqwoqI29RU0jpyStAjjXA+uFztFcyqpMA+y6tz/ACxHjXPuPYA4fLaL5oltoHaPd6fCur3mia5/02wpe+hCk5kyyASAc2+nOO/vrog3ZzC1hWhCTzf+6K3DTV670fYWxrnEB1AEEltCIMxGXv1ofgrRF1JQrrInnAzSNPKqWGhgw5FiBbg3hq10kdk/htz7MbFx2idoG/l+4GOdrt43NyTczf8AuIBoLjrpVgDoQP8AcHxqP6xQHVIN4nHsyhWYsF2Ddr115+O9DxfKnskr+UxVVcQa266gkM3YSt4+XD3kF0iYDaqTMy4EZxM6SAeemlS43iRaC9y8F+6LZVbfkqgAJ5RQkXaluPNo+BBois3v41XhTnK8szZjvvMaelB+K40vduM3tMfGfn3VMDVnA9Hrty51pUKgaZYxIGug3NPQlhDg1n6uABBvtuWgrb/mqG7IYc3IMHQa60UfgDMRcxF3SQTNxnnWYELPxqgES2TLB7h1zfdIPIBtCN55mtzi2CqzEzJCgTHcdCfChVBWxgxHFQ2XtHKDoIMT3gHn58qo4q1bMmFM+MfpQ5OKeX6Vv9dGxHqPnSRSj0is5ym/MzdHaypNhAHJ9uVLqI2QluyO8iD41Lg+ndy0nVmzZbvLJ2j4sfvHxNU7uMskat6VKLdq5b7IUsB2GI2PcfxCe/anpMnbXRSxHHWuOWKoobQqihU9w09d6B4i4ysRVv68TofhpWpINNxQvJjWON3F1BJ8JkfGrvCekOckEAHfzpXOIPPUUc4bwZBY69ruQZtTEgLsTv8AiioSSKxt9HReiHEAwduYIHwJ/dRtsQcp1+dc3wnSzB4ZSqXZnVmzTJGn3dtztXo+kfDfjuHyVv1oqAeaOgWDp/r99Wbd6FnT4UgYf6SrG03I7zbPxIM0w4TpPavKMjzPjPp31uLQeSYbOLIU/wCvlSb0+xgazDLJQqVbuJMHfllPxFGeJcQyptP+3iK5v0n6QdbaYxuQeXLvgT6UECTKiX9J2r3rpqlgUv3T2FzxqdAFUd8nQDxJop/BJEdZisOh/CHLkeByKRPqaYTshS7W3XRVsdHiRNq/YunuW4A39lwKE44tZbJcturdzKRPlyI8RWMyzdxPPcVCb+YDKfWqLcSI2CAdxDfOaqvjyH9mCdRBkb0RbLfFk1cgyWtzOsEjunfYeFDuD2lFxSVDBpGuw8daJvcD22kkFVYr3QRqD+lA7WJZArKdZPujUeR/Wijeo64bBC1bxAUZVNsdmSYOaJE/zYPrTBgzJXyFImG4kyLnQk2iALiHWFMwwnYgyPGI8T0PhqQFgyNIPhAioyVdgk9hla9NTIK9K1qAQGo2NWiK0VaFDNlW6NDQfEkmR4H4UwXRoaD4hCNazQgCx2YJbytli2DOgghjBkgjeh2N4wnVKqxcvtJa4RAAkwFAAEkRJjl7rXSNe0uZYRV0jaSWOsbe0Y8qSr96GOvvpopMr0jTEYmSZ3qIXar3LtbITVhSdblb5o3NScOwL3nCJE7knQADdieQFM2HazhhFlUe5zvXVB1/mIdFHiZNBsIBw/D7tyOrtXX/ACozfsg1ticNctBku23ttzDqVMgjkwGtFcTxDG3DJvqf/wChUf2TEegrdOKYlAesxAf+bmNwHzzArHhBrGtC9YvZTJ1jUedX8R0iLaGaIolh2Dm2qfiyDsmdD2GkR3gRzI7qN4b6KExVo3cNdyBWhw4zCDsy6gwNQRJ20pkxROw9w3cwJiAWmJnl7OxJJAkRRXpTb6u6qKPs1toE8RlmfUkn1oMB1eINu26tbz9X1oWMyZgC2UzAO8Hwpw490fa/diyQEVOyGJiRJyLvBPKdKnkkoyVl8cHOLr4Eu1jCOVTi/O2vwFDb7wSK8t343pyIRdgeQBqe1dyxA7v3frQ9cUOdbDFfCsYpm72mHifnU4B5kChxMknvpj4Z0OuXbYcvbtg7ByQSO+O4010CrKi3o5nxps4NjJwt1G1WCNdQc3+prysqU0Vxun+op8UdZhRAqrbOleVlVJF7hlzc8hXQsNwNWsWyvYuhB2hpPOGHPfzFeVlBmQp47pPiLTsjXXJWQQTmHhGYagzPjQ+zd60ZSdDqfLnHj3VlZShCV3GgKE2RdkU9kef4m7yajNuw2ua4p8CCP/cP1rKysjHqtaTYu/5iP7oFEsHx8lDaf7S0f+m5mPFGPaRvI1lZWaBdAvi2FW2wySyOJVyJI71YcmH7jQbGpADanWJNZWUEEO9EkY3Q33VBk8pIIA133qHppg0V0e2oXMSGCiFzADUAaCRyFZWUl+c3oVeCuCuUgHeAdiDuD4GPQgHlTh0MxpAOHeZt+we9ddJ5kfLyrKymktDzXlTHy1tW8V7WUiInmWvCKysrGI3FUcba0rysrNGB+MtBlggERqD3d1cs41w5rRUtqrgMp8Dy8x+6srKGPTCULw0WOX61mUisrKuEO8PudXY09q52mPgD2V8vveZHdUL3CaysoI1mhuGtS5rysomJsLiCp0NNN/pLfTDCxbcohkkKApOfVtQJj99e1lNF09AfQrvhhrG+4roFnHKMP1ikzAKgbkneaysrm8QrSOzwknGTOZceH2kgRIk+dDsxNeVlWh90hk+8zI1q3atdlieQNZWUSZ5wqyrXBm1VdSOR7hRfEY3O0k/5DurKyt6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/>
          </a:bodyPr>
          <a:lstStyle/>
          <a:p>
            <a:r>
              <a:rPr lang="tr-TR" sz="3200" dirty="0"/>
              <a:t>RISE: Destek Mekanizması</a:t>
            </a:r>
            <a:endParaRPr lang="tr-TR" sz="32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2347492"/>
              </p:ext>
            </p:extLst>
          </p:nvPr>
        </p:nvGraphicFramePr>
        <p:xfrm>
          <a:off x="460375" y="1052736"/>
          <a:ext cx="822446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46050" y="155679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2838127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1490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050" y="5373216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pPr lvl="0"/>
            <a:r>
              <a:rPr lang="tr-TR" sz="3200" dirty="0" smtClean="0"/>
              <a:t>RISE: Finansal Yapı</a:t>
            </a:r>
            <a:endParaRPr lang="en-US" sz="3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547664" y="1544018"/>
            <a:ext cx="7715200" cy="507342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 Aylık </a:t>
            </a:r>
            <a:r>
              <a:rPr lang="tr-TR" dirty="0" smtClean="0"/>
              <a:t>Sabit Destek: </a:t>
            </a:r>
            <a:r>
              <a:rPr lang="tr-TR" dirty="0"/>
              <a:t>2000 €/Ay</a:t>
            </a:r>
            <a:endParaRPr lang="tr-TR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tr-TR" sz="2000" dirty="0" smtClean="0"/>
              <a:t>     (Maaşa ek olarak verilmektedir)</a:t>
            </a:r>
            <a:endParaRPr lang="tr-T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</a:t>
            </a:r>
            <a:r>
              <a:rPr lang="tr-TR" dirty="0" smtClean="0"/>
              <a:t>raştırma &amp; Eğitim Giderleri: 1800 €/Ay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İdari Maliyetler: 700 €/Ay</a:t>
            </a:r>
            <a:endParaRPr lang="tr-TR" dirty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2195736" y="2852936"/>
            <a:ext cx="61206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195736" y="5733256"/>
            <a:ext cx="62646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213738" y="4869160"/>
            <a:ext cx="62286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 rot="16200000">
            <a:off x="-658508" y="2437437"/>
            <a:ext cx="306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Araştırmacıya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  <p:sp>
        <p:nvSpPr>
          <p:cNvPr id="21" name="Sol Ayraç 20"/>
          <p:cNvSpPr/>
          <p:nvPr/>
        </p:nvSpPr>
        <p:spPr>
          <a:xfrm>
            <a:off x="1233605" y="2060848"/>
            <a:ext cx="894466" cy="158417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Ayraç 21"/>
          <p:cNvSpPr/>
          <p:nvPr/>
        </p:nvSpPr>
        <p:spPr>
          <a:xfrm>
            <a:off x="1301269" y="4412765"/>
            <a:ext cx="852829" cy="154817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 rot="16200000">
            <a:off x="10760" y="486136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Kuruma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/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Marie  </a:t>
            </a:r>
            <a:r>
              <a:rPr lang="tr-TR" sz="4000" dirty="0">
                <a:latin typeface="Corbel" panose="020B0503020204020204" pitchFamily="34" charset="0"/>
              </a:rPr>
              <a:t>Skłodowska-Curie </a:t>
            </a:r>
            <a:r>
              <a:rPr lang="tr-TR" sz="4000" dirty="0" smtClean="0">
                <a:latin typeface="Corbel" panose="020B0503020204020204" pitchFamily="34" charset="0"/>
              </a:rPr>
              <a:t/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Burs Programlarına Ek Destek Programı</a:t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(COFUND) </a:t>
            </a:r>
            <a:r>
              <a:rPr lang="tr-TR" sz="3600" dirty="0" smtClean="0">
                <a:latin typeface="Corbel" pitchFamily="34" charset="0"/>
              </a:rPr>
              <a:t/>
            </a:r>
            <a:br>
              <a:rPr lang="tr-TR" sz="3600" dirty="0" smtClean="0">
                <a:latin typeface="Corbel" pitchFamily="34" charset="0"/>
              </a:rPr>
            </a:br>
            <a:r>
              <a:rPr lang="tr-TR" sz="3600" dirty="0">
                <a:latin typeface="Corbel" pitchFamily="34" charset="0"/>
              </a:rPr>
              <a:t/>
            </a:r>
            <a:br>
              <a:rPr lang="tr-TR" sz="3600" dirty="0">
                <a:latin typeface="Corbel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COFUND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11560" y="1087103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Corbel" pitchFamily="34" charset="0"/>
              </a:rPr>
              <a:t>Bölgesel</a:t>
            </a:r>
            <a:r>
              <a:rPr lang="tr-TR" sz="2400" b="1" dirty="0">
                <a:latin typeface="Corbel" pitchFamily="34" charset="0"/>
              </a:rPr>
              <a:t>, ulusal ya da uluslararası burs programlarını geliştirmeyi </a:t>
            </a:r>
            <a:r>
              <a:rPr lang="tr-TR" sz="2400" b="1" dirty="0" smtClean="0">
                <a:latin typeface="Corbel" pitchFamily="34" charset="0"/>
              </a:rPr>
              <a:t>amaçlar,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Corbel" pitchFamily="34" charset="0"/>
              </a:rPr>
              <a:t>Mevcut </a:t>
            </a:r>
            <a:r>
              <a:rPr lang="tr-TR" sz="2400" b="1" dirty="0">
                <a:latin typeface="Corbel" pitchFamily="34" charset="0"/>
              </a:rPr>
              <a:t>ya da yeni açılacak burs programlarına %50 oranında ek destek </a:t>
            </a:r>
            <a:r>
              <a:rPr lang="tr-TR" sz="2400" b="1" dirty="0" smtClean="0">
                <a:latin typeface="Corbel" pitchFamily="34" charset="0"/>
              </a:rPr>
              <a:t>sağlar,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Corbel" pitchFamily="34" charset="0"/>
              </a:rPr>
              <a:t>Her proje azami 10 m € destek alabilir,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Corbel" pitchFamily="34" charset="0"/>
              </a:rPr>
              <a:t>Proje süresi en az 3 en fazla 5 yıl olabilir,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Corbel" pitchFamily="34" charset="0"/>
              </a:rPr>
              <a:t>Verilen burs süresi en az 3 ay olabilir.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tr-TR" sz="2400" b="1" dirty="0" smtClean="0">
              <a:latin typeface="Corbe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Corbel" pitchFamily="34" charset="0"/>
            </a:endParaRPr>
          </a:p>
        </p:txBody>
      </p:sp>
      <p:sp>
        <p:nvSpPr>
          <p:cNvPr id="6" name="Rounded Rectangle 15"/>
          <p:cNvSpPr/>
          <p:nvPr/>
        </p:nvSpPr>
        <p:spPr>
          <a:xfrm>
            <a:off x="2807803" y="5761129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itchFamily="34" charset="0"/>
              </a:rPr>
              <a:t>Çağrı Kapanış:13 Ocak 2015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2807804" y="3960929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Çağrı Bütçesi: </a:t>
            </a:r>
            <a:r>
              <a:rPr lang="tr-TR" sz="2000" b="1" dirty="0">
                <a:solidFill>
                  <a:schemeClr val="tx1"/>
                </a:solidFill>
                <a:latin typeface="Corbel" pitchFamily="34" charset="0"/>
              </a:rPr>
              <a:t>8</a:t>
            </a:r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0 m.€</a:t>
            </a: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(30 m € doktora programları)</a:t>
            </a:r>
            <a:endParaRPr lang="en-US" sz="2000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8" name="Rounded Rectangle 15"/>
          <p:cNvSpPr/>
          <p:nvPr/>
        </p:nvSpPr>
        <p:spPr>
          <a:xfrm>
            <a:off x="2807804" y="4825025"/>
            <a:ext cx="368694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Çağrı Açılış: 2 Eylül 2014</a:t>
            </a:r>
            <a:endParaRPr lang="tr-TR" sz="2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15616" y="1362402"/>
            <a:ext cx="662473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800" b="1" dirty="0" smtClean="0">
                <a:latin typeface="Corbel" pitchFamily="34" charset="0"/>
              </a:rPr>
              <a:t>Burs Veren Kuruluşlar</a:t>
            </a:r>
            <a:endParaRPr lang="en-US" sz="2800" b="1" dirty="0">
              <a:latin typeface="Corbe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31640" y="2564904"/>
            <a:ext cx="2232248" cy="11605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latin typeface="Corbel" pitchFamily="34" charset="0"/>
              </a:rPr>
              <a:t>Post-</a:t>
            </a:r>
            <a:r>
              <a:rPr lang="tr-TR" sz="2400" b="1" dirty="0" err="1" smtClean="0">
                <a:latin typeface="Corbel" pitchFamily="34" charset="0"/>
              </a:rPr>
              <a:t>doc</a:t>
            </a:r>
            <a:r>
              <a:rPr lang="tr-TR" sz="2400" b="1" dirty="0" smtClean="0">
                <a:latin typeface="Corbel" pitchFamily="34" charset="0"/>
              </a:rPr>
              <a:t> Programlar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92941" y="2551776"/>
            <a:ext cx="2247411" cy="117371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latin typeface="Corbel" pitchFamily="34" charset="0"/>
              </a:rPr>
              <a:t>Doktora Programları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75756" y="5517232"/>
            <a:ext cx="492370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err="1" smtClean="0">
                <a:latin typeface="Corbel" pitchFamily="34" charset="0"/>
              </a:rPr>
              <a:t>Bursiyerlerin</a:t>
            </a:r>
            <a:r>
              <a:rPr lang="tr-TR" sz="2400" b="1" dirty="0" smtClean="0">
                <a:latin typeface="Corbel" pitchFamily="34" charset="0"/>
              </a:rPr>
              <a:t> Uluslararası Dolaşımı 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pPr lvl="0"/>
            <a:r>
              <a:rPr lang="tr-TR" dirty="0" smtClean="0">
                <a:latin typeface="Corbel" pitchFamily="34" charset="0"/>
              </a:rPr>
              <a:t>COFUND</a:t>
            </a:r>
            <a:endParaRPr lang="en-US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3903086" y="3151758"/>
            <a:ext cx="11521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56" y="4015851"/>
            <a:ext cx="18647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7" y="3943843"/>
            <a:ext cx="103526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COFUND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orbel" panose="020B0503020204020204" pitchFamily="34" charset="0"/>
              </a:rPr>
              <a:t>Her başvuru iki türden birine yönelik yapılmalıdır,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 smtClean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orbel" panose="020B0503020204020204" pitchFamily="34" charset="0"/>
              </a:rPr>
              <a:t> Birden fazla başvuru yapılabilir,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 smtClean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orbel" panose="020B0503020204020204" pitchFamily="34" charset="0"/>
              </a:rPr>
              <a:t> COFUND projesi kapsamında desteklenen araştırmacılar MSCA IF ve ITN çağrılarındaki uluslararası dolaşım koşuluna uymak durumundadırlar,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 smtClean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orbel" panose="020B0503020204020204" pitchFamily="34" charset="0"/>
              </a:rPr>
              <a:t> Var olan burs programları için bu konuda istisna olabilir.</a:t>
            </a:r>
            <a:endParaRPr lang="tr-TR" sz="2400" dirty="0">
              <a:latin typeface="Corbel" panose="020B05030202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pPr lvl="0"/>
            <a:r>
              <a:rPr lang="tr-TR" sz="3200" dirty="0" smtClean="0">
                <a:latin typeface="Corbel" pitchFamily="34" charset="0"/>
              </a:rPr>
              <a:t>COFUND: Finansal Yapı</a:t>
            </a:r>
            <a:endParaRPr lang="en-US" sz="3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Araştırmacı Maliyeti : </a:t>
            </a:r>
            <a:r>
              <a:rPr lang="tr-TR" dirty="0"/>
              <a:t>(</a:t>
            </a:r>
            <a:r>
              <a:rPr lang="tr-TR" dirty="0" smtClean="0"/>
              <a:t>%50 AB Katkısı)</a:t>
            </a:r>
          </a:p>
          <a:p>
            <a:pPr lvl="2">
              <a:lnSpc>
                <a:spcPct val="150000"/>
              </a:lnSpc>
            </a:pPr>
            <a:r>
              <a:rPr lang="tr-TR" sz="2000" dirty="0" smtClean="0"/>
              <a:t>ESR: 3.710  Avro/Ay</a:t>
            </a:r>
          </a:p>
          <a:p>
            <a:pPr lvl="2">
              <a:lnSpc>
                <a:spcPct val="150000"/>
              </a:lnSpc>
            </a:pPr>
            <a:r>
              <a:rPr lang="tr-TR" sz="2000" dirty="0" smtClean="0"/>
              <a:t>ER: 5.250 Avro/Ay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tr-TR" sz="2000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İdari Maliyetler</a:t>
            </a:r>
            <a:r>
              <a:rPr lang="tr-TR" dirty="0"/>
              <a:t>: (%50 AB Katkısı)</a:t>
            </a:r>
            <a:endParaRPr lang="tr-TR" dirty="0" smtClean="0"/>
          </a:p>
          <a:p>
            <a:pPr lvl="2">
              <a:lnSpc>
                <a:spcPct val="150000"/>
              </a:lnSpc>
            </a:pPr>
            <a:r>
              <a:rPr lang="tr-TR" dirty="0" smtClean="0"/>
              <a:t> 650 Avro/Ay</a:t>
            </a:r>
            <a:endParaRPr lang="tr-TR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971600" y="2924944"/>
            <a:ext cx="7128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971600" y="5157192"/>
            <a:ext cx="70567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/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Marie  </a:t>
            </a:r>
            <a:r>
              <a:rPr lang="tr-TR" sz="4000" dirty="0">
                <a:latin typeface="Corbel" panose="020B0503020204020204" pitchFamily="34" charset="0"/>
              </a:rPr>
              <a:t>Skłodowska-Curie </a:t>
            </a:r>
            <a:r>
              <a:rPr lang="tr-TR" sz="4000" dirty="0" smtClean="0">
                <a:latin typeface="Corbel" panose="020B0503020204020204" pitchFamily="34" charset="0"/>
              </a:rPr>
              <a:t/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Yenilikçi Eğitim Ağları</a:t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/>
            </a:r>
            <a:br>
              <a:rPr lang="tr-TR" sz="4000" dirty="0" smtClean="0">
                <a:latin typeface="Corbel" panose="020B0503020204020204" pitchFamily="34" charset="0"/>
              </a:rPr>
            </a:br>
            <a:r>
              <a:rPr lang="tr-TR" sz="4000" dirty="0" smtClean="0">
                <a:latin typeface="Corbel" panose="020B0503020204020204" pitchFamily="34" charset="0"/>
              </a:rPr>
              <a:t>(</a:t>
            </a:r>
            <a:r>
              <a:rPr lang="en-US" sz="4000" dirty="0" smtClean="0">
                <a:latin typeface="Corbel" pitchFamily="34" charset="0"/>
              </a:rPr>
              <a:t>Innovative</a:t>
            </a:r>
            <a:r>
              <a:rPr lang="tr-TR" sz="4000" dirty="0" smtClean="0">
                <a:latin typeface="Corbel" pitchFamily="34" charset="0"/>
              </a:rPr>
              <a:t> Training Networks – ITN) </a:t>
            </a:r>
            <a:r>
              <a:rPr lang="tr-TR" sz="3600" dirty="0" smtClean="0">
                <a:latin typeface="Corbel" pitchFamily="34" charset="0"/>
              </a:rPr>
              <a:t/>
            </a:r>
            <a:br>
              <a:rPr lang="tr-TR" sz="3600" dirty="0" smtClean="0">
                <a:latin typeface="Corbel" pitchFamily="34" charset="0"/>
              </a:rPr>
            </a:br>
            <a:r>
              <a:rPr lang="tr-TR" sz="3600" dirty="0">
                <a:latin typeface="Corbel" pitchFamily="34" charset="0"/>
              </a:rPr>
              <a:t/>
            </a:r>
            <a:br>
              <a:rPr lang="tr-TR" sz="3600" dirty="0">
                <a:latin typeface="Corbel" pitchFamily="34" charset="0"/>
              </a:rPr>
            </a:br>
            <a:r>
              <a:rPr lang="tr-TR" sz="4400" dirty="0" smtClean="0">
                <a:latin typeface="Corbel" panose="020B0503020204020204" pitchFamily="34" charset="0"/>
              </a:rPr>
              <a:t/>
            </a:r>
            <a:br>
              <a:rPr lang="tr-TR" sz="4400" dirty="0" smtClean="0">
                <a:latin typeface="Corbel" panose="020B0503020204020204" pitchFamily="34" charset="0"/>
              </a:rPr>
            </a:b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3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dirty="0">
                <a:latin typeface="Corbel" pitchFamily="34" charset="0"/>
              </a:rPr>
              <a:t>Yenilikçi Eğitim </a:t>
            </a:r>
            <a:r>
              <a:rPr lang="tr-TR" dirty="0" smtClean="0">
                <a:latin typeface="Corbel" pitchFamily="34" charset="0"/>
              </a:rPr>
              <a:t>Ağları (ITN)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5" name="Rounded Rectangle 15"/>
          <p:cNvSpPr/>
          <p:nvPr/>
        </p:nvSpPr>
        <p:spPr>
          <a:xfrm>
            <a:off x="2771799" y="5761129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itchFamily="34" charset="0"/>
              </a:rPr>
              <a:t>Çağrı Kapanış:13 Ocak 2015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2771800" y="3960929"/>
            <a:ext cx="367240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Çağrı Bütçesi: 370 m.€</a:t>
            </a:r>
            <a:endParaRPr lang="en-US" sz="2000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7" name="Rounded Rectangle 15"/>
          <p:cNvSpPr/>
          <p:nvPr/>
        </p:nvSpPr>
        <p:spPr>
          <a:xfrm>
            <a:off x="2771800" y="4825025"/>
            <a:ext cx="368694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Çağrı Açılış: 2 Eylül 2014</a:t>
            </a:r>
            <a:endParaRPr lang="tr-TR" sz="2000" b="1" dirty="0">
              <a:latin typeface="Corbel" panose="020B0503020204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90598" y="1052736"/>
            <a:ext cx="74377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altLang="tr-TR" sz="2000" b="1" i="1" dirty="0"/>
              <a:t>Amaç:</a:t>
            </a:r>
            <a:r>
              <a:rPr lang="tr-TR" altLang="tr-TR" sz="2000" i="1" dirty="0"/>
              <a:t> </a:t>
            </a:r>
            <a:r>
              <a:rPr lang="tr-TR" altLang="tr-TR" sz="2000" i="1" dirty="0" smtClean="0"/>
              <a:t>Hem </a:t>
            </a:r>
            <a:r>
              <a:rPr lang="tr-TR" altLang="tr-TR" sz="2000" i="1" dirty="0"/>
              <a:t>akademik hem akademik olmayan sektördeki araştırmacıların kariyerlerinin gelişimini sağlamak; </a:t>
            </a:r>
            <a:r>
              <a:rPr lang="tr-TR" altLang="tr-TR" sz="2000" i="1" dirty="0" smtClean="0"/>
              <a:t>akademide </a:t>
            </a:r>
            <a:r>
              <a:rPr lang="tr-TR" altLang="tr-TR" sz="2000" i="1" dirty="0"/>
              <a:t>yetişen araştırmacıları diğer sektörlerde değerlendirmek; araştırmacılığı kariyerinin başlangıcındakiler için daha cazip hale getirmek…</a:t>
            </a:r>
            <a:endParaRPr lang="tr-TR" sz="2000" dirty="0"/>
          </a:p>
        </p:txBody>
      </p:sp>
      <p:sp>
        <p:nvSpPr>
          <p:cNvPr id="9" name="Dikdörtgen 8"/>
          <p:cNvSpPr/>
          <p:nvPr/>
        </p:nvSpPr>
        <p:spPr>
          <a:xfrm>
            <a:off x="725778" y="2884811"/>
            <a:ext cx="6942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tr-TR" b="1" i="1" dirty="0" smtClean="0"/>
              <a:t>Ana Faaliyet: </a:t>
            </a:r>
            <a:r>
              <a:rPr lang="tr-TR" i="1" dirty="0" smtClean="0"/>
              <a:t>Doktora </a:t>
            </a:r>
            <a:r>
              <a:rPr lang="tr-TR" i="1" dirty="0"/>
              <a:t>öğrencisi </a:t>
            </a:r>
            <a:r>
              <a:rPr lang="tr-TR" i="1" dirty="0" smtClean="0"/>
              <a:t>istihdamı ve</a:t>
            </a:r>
            <a:r>
              <a:rPr lang="tr-TR" i="1" dirty="0"/>
              <a:t> </a:t>
            </a:r>
            <a:r>
              <a:rPr lang="tr-TR" i="1" dirty="0" smtClean="0"/>
              <a:t>ülkeler </a:t>
            </a:r>
            <a:r>
              <a:rPr lang="tr-TR" i="1" dirty="0"/>
              <a:t>arası dolaşım</a:t>
            </a:r>
            <a:endParaRPr lang="tr-TR" i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3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920880" cy="706090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Corbel" pitchFamily="34" charset="0"/>
              </a:rPr>
              <a:t>Yenilikçi Eğitim Ağları - ITN</a:t>
            </a:r>
            <a:endParaRPr lang="en-US" sz="3200" dirty="0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768400665"/>
              </p:ext>
            </p:extLst>
          </p:nvPr>
        </p:nvGraphicFramePr>
        <p:xfrm>
          <a:off x="467544" y="764704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19138"/>
          </a:xfrm>
        </p:spPr>
        <p:txBody>
          <a:bodyPr>
            <a:normAutofit/>
          </a:bodyPr>
          <a:lstStyle/>
          <a:p>
            <a:r>
              <a:rPr lang="tr-TR" sz="2600" b="1" dirty="0" smtClean="0"/>
              <a:t>Marie S. Curie Araştırma Programları ve Bursları</a:t>
            </a:r>
          </a:p>
        </p:txBody>
      </p:sp>
      <p:pic>
        <p:nvPicPr>
          <p:cNvPr id="12294" name="Picture 6" descr="http://www.udel.edu/NUCLEUS/Marie-Curi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196752"/>
            <a:ext cx="2346325" cy="3311525"/>
          </a:xfrm>
          <a:solidFill>
            <a:schemeClr val="tx1">
              <a:alpha val="92940"/>
            </a:schemeClr>
          </a:solidFill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4841082"/>
            <a:ext cx="3435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2400" b="1" dirty="0"/>
              <a:t>Polonya Asıllı Fransız </a:t>
            </a:r>
          </a:p>
          <a:p>
            <a:pPr algn="ctr"/>
            <a:r>
              <a:rPr lang="tr-TR" sz="2400" b="1" dirty="0"/>
              <a:t>Fizikçi ve Kimyacı </a:t>
            </a:r>
            <a:endParaRPr lang="tr-TR" sz="2400" dirty="0"/>
          </a:p>
        </p:txBody>
      </p:sp>
      <p:pic>
        <p:nvPicPr>
          <p:cNvPr id="12296" name="Picture 8" descr="http://projectes.talencia.cat/mariecuriebcn2010/images/marie_cur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60520"/>
            <a:ext cx="2088232" cy="20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84663" y="870764"/>
            <a:ext cx="4572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2400" b="1" u="sng" dirty="0"/>
              <a:t>Hedef: </a:t>
            </a:r>
            <a:endParaRPr lang="tr-TR" sz="2400" b="1" u="sng" dirty="0" smtClean="0"/>
          </a:p>
          <a:p>
            <a:pPr algn="ctr"/>
            <a:endParaRPr lang="tr-TR" sz="2400" b="1" i="1" u="sng" dirty="0"/>
          </a:p>
          <a:p>
            <a:pPr algn="ctr"/>
            <a:r>
              <a:rPr lang="tr-TR" sz="2000" b="1" i="1" dirty="0"/>
              <a:t>Avrupa’yı ve Türkiye’yi tüm araştırmacılar için cazibe merkezi haline getirmek,</a:t>
            </a:r>
          </a:p>
          <a:p>
            <a:pPr algn="ctr"/>
            <a:endParaRPr lang="tr-TR" sz="2000" b="1" i="1" dirty="0"/>
          </a:p>
          <a:p>
            <a:pPr algn="ctr"/>
            <a:r>
              <a:rPr lang="tr-TR" sz="2000" b="1" i="1" dirty="0"/>
              <a:t>Ar-Ge insan kaynağı gelişimine katkıda </a:t>
            </a:r>
            <a:r>
              <a:rPr lang="tr-TR" sz="2000" b="1" i="1" dirty="0" smtClean="0"/>
              <a:t>bulunmak,</a:t>
            </a:r>
          </a:p>
          <a:p>
            <a:pPr algn="ctr"/>
            <a:endParaRPr lang="tr-TR" sz="2000" b="1" i="1" dirty="0"/>
          </a:p>
          <a:p>
            <a:pPr algn="ctr"/>
            <a:r>
              <a:rPr lang="tr-TR" sz="2000" b="1" i="1" dirty="0" smtClean="0"/>
              <a:t>Uluslararası ve Sektörler arası araştırmacı dolaşımını sağlamak</a:t>
            </a:r>
          </a:p>
          <a:p>
            <a:pPr algn="ctr"/>
            <a:endParaRPr lang="tr-TR" sz="2400" b="1" i="1" dirty="0"/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8788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064896" cy="706090"/>
          </a:xfrm>
        </p:spPr>
        <p:txBody>
          <a:bodyPr>
            <a:noAutofit/>
          </a:bodyPr>
          <a:lstStyle/>
          <a:p>
            <a:r>
              <a:rPr lang="tr-TR" sz="3200" dirty="0">
                <a:latin typeface="Corbel" pitchFamily="34" charset="0"/>
              </a:rPr>
              <a:t>Avrupa Eğitim Ağları </a:t>
            </a:r>
            <a:r>
              <a:rPr lang="tr-TR" sz="2000" dirty="0" smtClean="0">
                <a:latin typeface="Corbel" pitchFamily="34" charset="0"/>
              </a:rPr>
              <a:t>(</a:t>
            </a:r>
            <a:r>
              <a:rPr lang="en-US" sz="2000" dirty="0">
                <a:latin typeface="Corbel" pitchFamily="34" charset="0"/>
              </a:rPr>
              <a:t>European Training Networks </a:t>
            </a:r>
            <a:r>
              <a:rPr lang="tr-TR" sz="2000" dirty="0">
                <a:latin typeface="Corbel" pitchFamily="34" charset="0"/>
              </a:rPr>
              <a:t>– </a:t>
            </a:r>
            <a:r>
              <a:rPr lang="tr-TR" sz="2000" dirty="0" smtClean="0">
                <a:latin typeface="Corbel" pitchFamily="34" charset="0"/>
              </a:rPr>
              <a:t>ETN)</a:t>
            </a:r>
            <a:r>
              <a:rPr lang="en-US" sz="2000" dirty="0" smtClean="0">
                <a:latin typeface="Corbel" pitchFamily="34" charset="0"/>
              </a:rPr>
              <a:t> </a:t>
            </a:r>
            <a:endParaRPr lang="tr-TR" sz="2000" dirty="0" smtClean="0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733927" y="3717032"/>
            <a:ext cx="78946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Eğitim &amp; Araştırma Programı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En az 1 ortak diğer kuruluşlar arasından seçilmeli </a:t>
            </a:r>
          </a:p>
          <a:p>
            <a:pPr algn="just"/>
            <a:r>
              <a:rPr lang="tr-TR" sz="2400" dirty="0">
                <a:latin typeface="Corbel" panose="020B0503020204020204" pitchFamily="34" charset="0"/>
              </a:rPr>
              <a:t> </a:t>
            </a:r>
            <a:r>
              <a:rPr lang="tr-TR" sz="2400" dirty="0" smtClean="0">
                <a:latin typeface="Corbel" panose="020B0503020204020204" pitchFamily="34" charset="0"/>
              </a:rPr>
              <a:t>     (tercihen sanayi kuruluşu)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Proje ortaklarının sayısı için azami bir sınır bulunmuyor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Projenin büyüklüğü 540 adam/</a:t>
            </a:r>
            <a:r>
              <a:rPr lang="tr-TR" sz="2400" dirty="0" err="1" smtClean="0">
                <a:latin typeface="Corbel" panose="020B0503020204020204" pitchFamily="34" charset="0"/>
              </a:rPr>
              <a:t>ay’dan</a:t>
            </a:r>
            <a:r>
              <a:rPr lang="tr-TR" sz="2400" dirty="0" smtClean="0">
                <a:latin typeface="Corbel" panose="020B0503020204020204" pitchFamily="34" charset="0"/>
              </a:rPr>
              <a:t> fazla olamaz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Aynı ülke içerisinde bulunan ortaklar, toplam proje bütçesinin %40’ından fazlasını alamaz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4211960" y="1839542"/>
            <a:ext cx="1138163" cy="638170"/>
          </a:xfrm>
          <a:prstGeom prst="stripedRightArrow">
            <a:avLst/>
          </a:prstGeom>
          <a:solidFill>
            <a:srgbClr val="DDDDD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1220255"/>
            <a:ext cx="3312368" cy="5621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539552" y="2420584"/>
            <a:ext cx="3312368" cy="6483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Olmayan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" name="Artı 1"/>
          <p:cNvSpPr/>
          <p:nvPr/>
        </p:nvSpPr>
        <p:spPr>
          <a:xfrm>
            <a:off x="2020773" y="1901302"/>
            <a:ext cx="349925" cy="400391"/>
          </a:xfrm>
          <a:prstGeom prst="mathPlus">
            <a:avLst/>
          </a:prstGeom>
          <a:solidFill>
            <a:srgbClr val="DDDD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4" name="Rounded Rectangle 11"/>
          <p:cNvSpPr/>
          <p:nvPr/>
        </p:nvSpPr>
        <p:spPr>
          <a:xfrm>
            <a:off x="5568877" y="1558462"/>
            <a:ext cx="3312368" cy="12930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sz="2000" b="1" dirty="0">
                <a:latin typeface="Corbel" panose="020B0503020204020204" pitchFamily="34" charset="0"/>
              </a:rPr>
              <a:t>en az 3 farklı ülkeden  3 farklı kuruluş bir araya gelmeli</a:t>
            </a:r>
          </a:p>
        </p:txBody>
      </p:sp>
    </p:spTree>
    <p:extLst>
      <p:ext uri="{BB962C8B-B14F-4D97-AF65-F5344CB8AC3E}">
        <p14:creationId xmlns:p14="http://schemas.microsoft.com/office/powerpoint/2010/main" val="35888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latin typeface="Corbel" pitchFamily="34" charset="0"/>
              </a:rPr>
              <a:t>Avrupa Sanayi Doktora Programı </a:t>
            </a:r>
            <a:r>
              <a:rPr lang="tr-TR" sz="2400" dirty="0" smtClean="0">
                <a:latin typeface="Corbel" pitchFamily="34" charset="0"/>
              </a:rPr>
              <a:t/>
            </a:r>
            <a:br>
              <a:rPr lang="tr-TR" sz="2400" dirty="0" smtClean="0">
                <a:latin typeface="Corbel" pitchFamily="34" charset="0"/>
              </a:rPr>
            </a:br>
            <a:r>
              <a:rPr lang="tr-TR" sz="2200" dirty="0" smtClean="0">
                <a:latin typeface="Corbel" pitchFamily="34" charset="0"/>
              </a:rPr>
              <a:t>(</a:t>
            </a:r>
            <a:r>
              <a:rPr lang="en-US" sz="2200" dirty="0">
                <a:latin typeface="Corbel" pitchFamily="34" charset="0"/>
              </a:rPr>
              <a:t>European Industrial Doctorates</a:t>
            </a:r>
            <a:r>
              <a:rPr lang="tr-TR" sz="2200" dirty="0">
                <a:latin typeface="Corbel" pitchFamily="34" charset="0"/>
              </a:rPr>
              <a:t> – EID)</a:t>
            </a:r>
            <a:endParaRPr lang="tr-TR" sz="2200" dirty="0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647941" y="3811012"/>
            <a:ext cx="78946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Proje ortaklarının sayısı için azami bir sınır bulunmuyor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Sürenin %50’si sanayi ortağında geçmeli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Sadece iki ortaktan oluşan projelerde, projenin büyüklüğü 180 adam/</a:t>
            </a:r>
            <a:r>
              <a:rPr lang="tr-TR" sz="2400" dirty="0" err="1" smtClean="0">
                <a:latin typeface="Corbel" panose="020B0503020204020204" pitchFamily="34" charset="0"/>
              </a:rPr>
              <a:t>ay’dan</a:t>
            </a:r>
            <a:r>
              <a:rPr lang="tr-TR" sz="2400" dirty="0" smtClean="0">
                <a:latin typeface="Corbel" panose="020B0503020204020204" pitchFamily="34" charset="0"/>
              </a:rPr>
              <a:t> fazla olamaz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Ortaklardan en az bir tanesi geçerli doktora derecesi vermeye ehil olmalıdır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rbel" panose="020B0503020204020204" pitchFamily="34" charset="0"/>
              </a:rPr>
              <a:t>ETN’de</a:t>
            </a:r>
            <a:r>
              <a:rPr lang="tr-TR" sz="2400" dirty="0" smtClean="0">
                <a:latin typeface="Corbel" panose="020B0503020204020204" pitchFamily="34" charset="0"/>
              </a:rPr>
              <a:t> bahsedilen %40 bütçe kuralı EID için geçerli değil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4124270" y="1701679"/>
            <a:ext cx="1138163" cy="652718"/>
          </a:xfrm>
          <a:prstGeom prst="striped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 smtClean="0">
              <a:latin typeface="Futura Bk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1103822"/>
            <a:ext cx="3312368" cy="5621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539552" y="2304151"/>
            <a:ext cx="3312368" cy="6483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Olmayan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020773" y="1787237"/>
            <a:ext cx="349925" cy="400391"/>
          </a:xfrm>
          <a:prstGeom prst="mathPlus">
            <a:avLst/>
          </a:prstGeom>
          <a:solidFill>
            <a:srgbClr val="DDDD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5436096" y="1244225"/>
            <a:ext cx="3312368" cy="15676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sz="2000" b="1" dirty="0">
                <a:latin typeface="Corbel" panose="020B0503020204020204" pitchFamily="34" charset="0"/>
              </a:rPr>
              <a:t>her iki türden farklı ülkelerde bulunan </a:t>
            </a:r>
          </a:p>
          <a:p>
            <a:pPr algn="ctr"/>
            <a:r>
              <a:rPr lang="tr-TR" sz="2000" b="1" dirty="0">
                <a:latin typeface="Corbel" panose="020B0503020204020204" pitchFamily="34" charset="0"/>
              </a:rPr>
              <a:t>en az bir kuruluş </a:t>
            </a:r>
          </a:p>
          <a:p>
            <a:pPr algn="ctr"/>
            <a:r>
              <a:rPr lang="tr-TR" sz="2000" b="1" dirty="0">
                <a:latin typeface="Corbel" panose="020B0503020204020204" pitchFamily="34" charset="0"/>
              </a:rPr>
              <a:t>bir araya gelmeli</a:t>
            </a:r>
          </a:p>
          <a:p>
            <a:pPr algn="ctr"/>
            <a:r>
              <a:rPr lang="tr-TR" sz="2000" b="1" dirty="0">
                <a:latin typeface="Corbel" panose="020B0503020204020204" pitchFamily="34" charset="0"/>
              </a:rPr>
              <a:t>( 2 farklı kuruluş yeterli)</a:t>
            </a:r>
          </a:p>
        </p:txBody>
      </p:sp>
    </p:spTree>
    <p:extLst>
      <p:ext uri="{BB962C8B-B14F-4D97-AF65-F5344CB8AC3E}">
        <p14:creationId xmlns:p14="http://schemas.microsoft.com/office/powerpoint/2010/main" val="9236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06090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latin typeface="Corbel" pitchFamily="34" charset="0"/>
              </a:rPr>
              <a:t>Avrupa Ortak Doktora Programı</a:t>
            </a:r>
            <a:r>
              <a:rPr lang="tr-TR" sz="2400" dirty="0">
                <a:latin typeface="Corbel" pitchFamily="34" charset="0"/>
              </a:rPr>
              <a:t/>
            </a:r>
            <a:br>
              <a:rPr lang="tr-TR" sz="2400" dirty="0">
                <a:latin typeface="Corbel" pitchFamily="34" charset="0"/>
              </a:rPr>
            </a:br>
            <a:r>
              <a:rPr lang="tr-TR" sz="2200" dirty="0">
                <a:latin typeface="Corbel" pitchFamily="34" charset="0"/>
              </a:rPr>
              <a:t>(</a:t>
            </a:r>
            <a:r>
              <a:rPr lang="tr-TR" sz="2200" dirty="0" err="1">
                <a:latin typeface="Corbel" pitchFamily="34" charset="0"/>
              </a:rPr>
              <a:t>European</a:t>
            </a:r>
            <a:r>
              <a:rPr lang="tr-TR" sz="2200" dirty="0">
                <a:latin typeface="Corbel" pitchFamily="34" charset="0"/>
              </a:rPr>
              <a:t> </a:t>
            </a:r>
            <a:r>
              <a:rPr lang="en-US" sz="2200" dirty="0">
                <a:latin typeface="Corbel" pitchFamily="34" charset="0"/>
              </a:rPr>
              <a:t>Joint Doctorates</a:t>
            </a:r>
            <a:r>
              <a:rPr lang="tr-TR" sz="2200" dirty="0">
                <a:latin typeface="Corbel" pitchFamily="34" charset="0"/>
              </a:rPr>
              <a:t> – EJD)</a:t>
            </a:r>
            <a:endParaRPr lang="tr-TR" sz="2200" dirty="0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657754" y="4293096"/>
            <a:ext cx="78946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Corbel" panose="020B0503020204020204" pitchFamily="34" charset="0"/>
              </a:rPr>
              <a:t>Spesifik bir araştırma alanına yönelik </a:t>
            </a:r>
            <a:r>
              <a:rPr lang="tr-TR" sz="2400" dirty="0" smtClean="0">
                <a:latin typeface="Corbel" panose="020B0503020204020204" pitchFamily="34" charset="0"/>
              </a:rPr>
              <a:t>programlar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rbel" panose="020B0503020204020204" pitchFamily="34" charset="0"/>
              </a:rPr>
              <a:t>Proje </a:t>
            </a:r>
            <a:r>
              <a:rPr lang="tr-TR" sz="2400" dirty="0">
                <a:latin typeface="Corbel" panose="020B0503020204020204" pitchFamily="34" charset="0"/>
              </a:rPr>
              <a:t>ortaklarının sayısı için azami bir sınır </a:t>
            </a:r>
            <a:r>
              <a:rPr lang="tr-TR" sz="2400" dirty="0" smtClean="0">
                <a:latin typeface="Corbel" panose="020B0503020204020204" pitchFamily="34" charset="0"/>
              </a:rPr>
              <a:t>bulunmuyor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Corbel" panose="020B0503020204020204" pitchFamily="34" charset="0"/>
              </a:rPr>
              <a:t>Ortaklardan en az </a:t>
            </a:r>
            <a:r>
              <a:rPr lang="tr-TR" sz="2400" dirty="0" smtClean="0">
                <a:latin typeface="Corbel" panose="020B0503020204020204" pitchFamily="34" charset="0"/>
              </a:rPr>
              <a:t>üç </a:t>
            </a:r>
            <a:r>
              <a:rPr lang="tr-TR" sz="2400" dirty="0">
                <a:latin typeface="Corbel" panose="020B0503020204020204" pitchFamily="34" charset="0"/>
              </a:rPr>
              <a:t>tanesi geçerli doktora derecesi vermeye ehil </a:t>
            </a:r>
            <a:r>
              <a:rPr lang="tr-TR" sz="2400" dirty="0" smtClean="0">
                <a:latin typeface="Corbel" panose="020B0503020204020204" pitchFamily="34" charset="0"/>
              </a:rPr>
              <a:t>olmalıdır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Corbel" panose="020B0503020204020204" pitchFamily="34" charset="0"/>
              </a:rPr>
              <a:t>Projenin büyüklüğü 540 adam/</a:t>
            </a:r>
            <a:r>
              <a:rPr lang="tr-TR" sz="2400" dirty="0" err="1">
                <a:latin typeface="Corbel" panose="020B0503020204020204" pitchFamily="34" charset="0"/>
              </a:rPr>
              <a:t>ay’dan</a:t>
            </a:r>
            <a:r>
              <a:rPr lang="tr-TR" sz="2400" dirty="0">
                <a:latin typeface="Corbel" panose="020B0503020204020204" pitchFamily="34" charset="0"/>
              </a:rPr>
              <a:t> fazla olamaz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latin typeface="Corbel" panose="020B0503020204020204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4035991" y="1665979"/>
            <a:ext cx="1138163" cy="638171"/>
          </a:xfrm>
          <a:prstGeom prst="striped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 smtClean="0">
              <a:latin typeface="Futura Bk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1103822"/>
            <a:ext cx="3312368" cy="5621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539552" y="2304151"/>
            <a:ext cx="3312368" cy="6483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Akademik Olmayan Kuruluşlar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020773" y="1787237"/>
            <a:ext cx="349925" cy="400391"/>
          </a:xfrm>
          <a:prstGeom prst="mathPlus">
            <a:avLst/>
          </a:prstGeom>
          <a:solidFill>
            <a:srgbClr val="DDDD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5436096" y="1244225"/>
            <a:ext cx="3312368" cy="15676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/>
            <a:r>
              <a:rPr lang="tr-TR" sz="2000" b="1" dirty="0">
                <a:latin typeface="Corbel" panose="020B0503020204020204" pitchFamily="34" charset="0"/>
              </a:rPr>
              <a:t>en az 3 farklı ülkeden  3 farklı kuruluş bir araya gelmeli</a:t>
            </a:r>
          </a:p>
        </p:txBody>
      </p:sp>
    </p:spTree>
    <p:extLst>
      <p:ext uri="{BB962C8B-B14F-4D97-AF65-F5344CB8AC3E}">
        <p14:creationId xmlns:p14="http://schemas.microsoft.com/office/powerpoint/2010/main" val="29576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pPr lvl="0"/>
            <a:r>
              <a:rPr lang="tr-TR" sz="3200" dirty="0" smtClean="0"/>
              <a:t>ITN: Finansal Yapı</a:t>
            </a:r>
            <a:endParaRPr lang="en-US" sz="3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547664" y="1544018"/>
            <a:ext cx="7715200" cy="507342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Yaşam Giderleri: 3110 €/Ay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Dolaşım Giderleri: 600 €/Ay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Aile Katkısı: 500 €/Ay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</a:t>
            </a:r>
            <a:r>
              <a:rPr lang="tr-TR" dirty="0" smtClean="0"/>
              <a:t>raştırma &amp; Eğitim Giderleri: 1800 €/Ay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/>
              <a:t> İdari Maliyetler: 1250 €/Ay</a:t>
            </a:r>
            <a:endParaRPr lang="tr-TR" dirty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tr-TR" sz="1400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2195736" y="2206174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195736" y="2852936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195736" y="3573016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195736" y="5877272"/>
            <a:ext cx="62646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231740" y="5085184"/>
            <a:ext cx="62286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 rot="16200000">
            <a:off x="-658508" y="2200217"/>
            <a:ext cx="306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Araştırmacıya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  <p:sp>
        <p:nvSpPr>
          <p:cNvPr id="21" name="Sol Ayraç 20"/>
          <p:cNvSpPr/>
          <p:nvPr/>
        </p:nvSpPr>
        <p:spPr>
          <a:xfrm>
            <a:off x="1259632" y="1718418"/>
            <a:ext cx="936104" cy="20162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Ayraç 21"/>
          <p:cNvSpPr/>
          <p:nvPr/>
        </p:nvSpPr>
        <p:spPr>
          <a:xfrm>
            <a:off x="1301269" y="4592785"/>
            <a:ext cx="852829" cy="136815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 rot="16200000">
            <a:off x="10760" y="486136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Futura Lt BT" pitchFamily="34" charset="0"/>
              </a:rPr>
              <a:t>Kuruma verilir</a:t>
            </a:r>
            <a:endParaRPr lang="tr-TR" sz="2400" b="1" i="1" dirty="0">
              <a:solidFill>
                <a:srgbClr val="C00000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0"/>
            <a:ext cx="7777162" cy="706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900" dirty="0" smtClean="0">
                <a:solidFill>
                  <a:prstClr val="white"/>
                </a:solidFill>
                <a:latin typeface="Corbel" pitchFamily="34" charset="0"/>
              </a:rPr>
              <a:t>Değerlendirme Kriterleri </a:t>
            </a:r>
            <a:endParaRPr lang="tr-TR" dirty="0"/>
          </a:p>
        </p:txBody>
      </p:sp>
      <p:sp>
        <p:nvSpPr>
          <p:cNvPr id="1741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D46FD-8C37-4154-98A7-0091ED771D6C}" type="slidenum">
              <a:rPr lang="en-US">
                <a:solidFill>
                  <a:srgbClr val="898989"/>
                </a:solidFill>
                <a:latin typeface="Futura Bk B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solidFill>
                <a:srgbClr val="898989"/>
              </a:solidFill>
              <a:latin typeface="Futura Bk BT"/>
            </a:endParaRPr>
          </a:p>
        </p:txBody>
      </p:sp>
      <p:grpSp>
        <p:nvGrpSpPr>
          <p:cNvPr id="6" name="5 Grup"/>
          <p:cNvGrpSpPr/>
          <p:nvPr/>
        </p:nvGrpSpPr>
        <p:grpSpPr>
          <a:xfrm>
            <a:off x="3214678" y="857232"/>
            <a:ext cx="5622384" cy="1785950"/>
            <a:chOff x="3162591" y="184710"/>
            <a:chExt cx="5622384" cy="1626320"/>
          </a:xfrm>
        </p:grpSpPr>
        <p:sp>
          <p:nvSpPr>
            <p:cNvPr id="22" name="21 Aynı Yanın Köşesi Yuvarlatılmış Dikdörtgen"/>
            <p:cNvSpPr/>
            <p:nvPr/>
          </p:nvSpPr>
          <p:spPr>
            <a:xfrm rot="5400000">
              <a:off x="5160623" y="-1813322"/>
              <a:ext cx="1626320" cy="562238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Aynı Yanın Köşesi Yuvarlatılmış Dikdörtgen 4"/>
            <p:cNvSpPr/>
            <p:nvPr/>
          </p:nvSpPr>
          <p:spPr>
            <a:xfrm>
              <a:off x="3162591" y="255768"/>
              <a:ext cx="5551326" cy="142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tr-TR" sz="1400" dirty="0" smtClean="0">
                <a:latin typeface="Corbel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latin typeface="Corbel" pitchFamily="34" charset="0"/>
                </a:rPr>
                <a:t>Projenin bilimsel kalitesi </a:t>
              </a:r>
              <a:r>
                <a:rPr lang="en-US" sz="1400" dirty="0" smtClean="0">
                  <a:latin typeface="Corbel" pitchFamily="34" charset="0"/>
                </a:rPr>
                <a:t>(</a:t>
              </a:r>
              <a:r>
                <a:rPr lang="tr-TR" sz="1400" dirty="0" smtClean="0">
                  <a:latin typeface="Corbel" pitchFamily="34" charset="0"/>
                </a:rPr>
                <a:t>varsa </a:t>
              </a:r>
              <a:r>
                <a:rPr lang="tr-TR" sz="1400" dirty="0" err="1" smtClean="0">
                  <a:latin typeface="Corbel" pitchFamily="34" charset="0"/>
                </a:rPr>
                <a:t>inter</a:t>
              </a:r>
              <a:r>
                <a:rPr lang="tr-TR" sz="1400" dirty="0" smtClean="0">
                  <a:latin typeface="Corbel" pitchFamily="34" charset="0"/>
                </a:rPr>
                <a:t>-</a:t>
              </a:r>
              <a:r>
                <a:rPr lang="tr-TR" sz="1400" dirty="0" err="1" smtClean="0">
                  <a:latin typeface="Corbel" pitchFamily="34" charset="0"/>
                </a:rPr>
                <a:t>multi</a:t>
              </a:r>
              <a:r>
                <a:rPr lang="tr-TR" sz="1400" dirty="0" smtClean="0">
                  <a:latin typeface="Corbel" pitchFamily="34" charset="0"/>
                </a:rPr>
                <a:t> </a:t>
              </a:r>
              <a:r>
                <a:rPr lang="tr-TR" sz="1400" dirty="0" err="1" smtClean="0">
                  <a:latin typeface="Corbel" pitchFamily="34" charset="0"/>
                </a:rPr>
                <a:t>disipliner</a:t>
              </a:r>
              <a:r>
                <a:rPr lang="tr-TR" sz="1400" dirty="0" smtClean="0">
                  <a:latin typeface="Corbel" pitchFamily="34" charset="0"/>
                </a:rPr>
                <a:t> olma özelliği)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latin typeface="Corbel" pitchFamily="34" charset="0"/>
                </a:rPr>
                <a:t>Yenilikçi yönleri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latin typeface="Corbel" pitchFamily="34" charset="0"/>
                </a:rPr>
                <a:t>Araştırmanın kredibilitesi</a:t>
              </a:r>
            </a:p>
            <a:p>
              <a:pPr fontAlgn="t">
                <a:buFont typeface="Arial" pitchFamily="34" charset="0"/>
                <a:buChar char="•"/>
              </a:pPr>
              <a:r>
                <a:rPr lang="en-US" sz="1400" dirty="0" smtClean="0">
                  <a:latin typeface="Corbel" pitchFamily="34" charset="0"/>
                </a:rPr>
                <a:t> </a:t>
              </a:r>
              <a:r>
                <a:rPr lang="tr-TR" sz="1400" dirty="0" smtClean="0">
                  <a:latin typeface="Corbel" pitchFamily="34" charset="0"/>
                </a:rPr>
                <a:t>Araştırma hedeflerinin bilgi transferi ve araştırmacının kariyer gelişimi için eğitimi açısından  kalitesi, açıklığı</a:t>
              </a:r>
              <a:r>
                <a:rPr lang="en-US" sz="1400" dirty="0" smtClean="0">
                  <a:latin typeface="Corbel" pitchFamily="34" charset="0"/>
                </a:rPr>
                <a:t> </a:t>
              </a:r>
              <a:endParaRPr lang="tr-TR" sz="1400" dirty="0" smtClean="0">
                <a:latin typeface="Corbel" pitchFamily="34" charset="0"/>
              </a:endParaRPr>
            </a:p>
            <a:p>
              <a:pPr fontAlgn="t">
                <a:buFont typeface="Arial" pitchFamily="34" charset="0"/>
                <a:buChar char="•"/>
              </a:pPr>
              <a:r>
                <a:rPr lang="en-US" sz="1400" dirty="0" smtClean="0">
                  <a:latin typeface="Corbel" pitchFamily="34" charset="0"/>
                </a:rPr>
                <a:t> </a:t>
              </a:r>
              <a:r>
                <a:rPr lang="tr-TR" sz="1400" dirty="0" smtClean="0">
                  <a:latin typeface="Corbel" pitchFamily="34" charset="0"/>
                </a:rPr>
                <a:t>Ev sahibi kuruluşun kalitesi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tr-TR" sz="1400" dirty="0" smtClean="0">
                <a:latin typeface="Corbel" pitchFamily="34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r-TR" sz="1400" dirty="0" smtClean="0">
                  <a:latin typeface="Corbel" pitchFamily="34" charset="0"/>
                </a:rPr>
                <a:t> </a:t>
              </a:r>
            </a:p>
          </p:txBody>
        </p:sp>
      </p:grpSp>
      <p:grpSp>
        <p:nvGrpSpPr>
          <p:cNvPr id="7" name="6 Grup"/>
          <p:cNvGrpSpPr/>
          <p:nvPr/>
        </p:nvGrpSpPr>
        <p:grpSpPr>
          <a:xfrm>
            <a:off x="0" y="785794"/>
            <a:ext cx="3162591" cy="1819527"/>
            <a:chOff x="0" y="2756"/>
            <a:chExt cx="3162591" cy="1819527"/>
          </a:xfrm>
        </p:grpSpPr>
        <p:sp>
          <p:nvSpPr>
            <p:cNvPr id="20" name="19 Yuvarlatılmış Dikdörtgen"/>
            <p:cNvSpPr/>
            <p:nvPr/>
          </p:nvSpPr>
          <p:spPr>
            <a:xfrm>
              <a:off x="0" y="2756"/>
              <a:ext cx="3162591" cy="18195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Yuvarlatılmış Dikdörtgen 6"/>
            <p:cNvSpPr/>
            <p:nvPr/>
          </p:nvSpPr>
          <p:spPr>
            <a:xfrm>
              <a:off x="88822" y="91578"/>
              <a:ext cx="2984947" cy="1641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1. MÜKEMMELİYET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“</a:t>
              </a:r>
              <a:r>
                <a:rPr kumimoji="0" lang="tr-TR" sz="2000" u="none" strike="noStrike" kern="1200" cap="none" normalizeH="0" baseline="0" dirty="0" err="1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Excellence</a:t>
              </a: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”</a:t>
              </a:r>
              <a:endParaRPr lang="en-US" sz="2000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endParaRPr>
            </a:p>
          </p:txBody>
        </p:sp>
      </p:grpSp>
      <p:grpSp>
        <p:nvGrpSpPr>
          <p:cNvPr id="8" name="7 Grup"/>
          <p:cNvGrpSpPr/>
          <p:nvPr/>
        </p:nvGrpSpPr>
        <p:grpSpPr>
          <a:xfrm>
            <a:off x="3214678" y="2786058"/>
            <a:ext cx="5715040" cy="1714512"/>
            <a:chOff x="3162591" y="1970663"/>
            <a:chExt cx="5622384" cy="1643072"/>
          </a:xfrm>
        </p:grpSpPr>
        <p:sp>
          <p:nvSpPr>
            <p:cNvPr id="18" name="17 Aynı Yanın Köşesi Yuvarlatılmış Dikdörtgen"/>
            <p:cNvSpPr/>
            <p:nvPr/>
          </p:nvSpPr>
          <p:spPr>
            <a:xfrm rot="5400000">
              <a:off x="5152247" y="-18993"/>
              <a:ext cx="1643072" cy="5622384"/>
            </a:xfrm>
            <a:prstGeom prst="round2Same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Aynı Yanın Köşesi Yuvarlatılmış Dikdörtgen 8"/>
            <p:cNvSpPr/>
            <p:nvPr/>
          </p:nvSpPr>
          <p:spPr>
            <a:xfrm>
              <a:off x="3162591" y="2166271"/>
              <a:ext cx="5551326" cy="1313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solidFill>
                    <a:schemeClr val="tx1"/>
                  </a:solidFill>
                  <a:latin typeface="Corbel" pitchFamily="34" charset="0"/>
                </a:rPr>
                <a:t>Araştırma ve yenilikçilikle ilgili insan kaynağının, yeteneğinin ve çalışma koşullarının gelişimi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solidFill>
                    <a:schemeClr val="tx1"/>
                  </a:solidFill>
                  <a:latin typeface="Corbel" pitchFamily="34" charset="0"/>
                </a:rPr>
                <a:t>Araştırmacıların potansiyelinin ortaya çıkarılması ve yeni kariyer perspektiflerinin keşfedilmesi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tr-TR" sz="1400" dirty="0" smtClean="0">
                  <a:solidFill>
                    <a:schemeClr val="tx1"/>
                  </a:solidFill>
                  <a:latin typeface="Corbel" pitchFamily="34" charset="0"/>
                </a:rPr>
                <a:t>İletişim ve çıktı dağılımı için alınacak önlemlerin etkinliği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tr-TR" sz="1400" dirty="0" smtClean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9" name="8 Grup"/>
          <p:cNvGrpSpPr/>
          <p:nvPr/>
        </p:nvGrpSpPr>
        <p:grpSpPr>
          <a:xfrm>
            <a:off x="0" y="2657221"/>
            <a:ext cx="3162591" cy="1819527"/>
            <a:chOff x="0" y="1913261"/>
            <a:chExt cx="3162591" cy="1819527"/>
          </a:xfrm>
        </p:grpSpPr>
        <p:sp>
          <p:nvSpPr>
            <p:cNvPr id="16" name="15 Yuvarlatılmış Dikdörtgen"/>
            <p:cNvSpPr/>
            <p:nvPr/>
          </p:nvSpPr>
          <p:spPr>
            <a:xfrm>
              <a:off x="0" y="1913261"/>
              <a:ext cx="3162591" cy="181952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Yuvarlatılmış Dikdörtgen 10"/>
            <p:cNvSpPr/>
            <p:nvPr/>
          </p:nvSpPr>
          <p:spPr>
            <a:xfrm>
              <a:off x="88822" y="2002083"/>
              <a:ext cx="2984947" cy="1641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2. ETKİ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“</a:t>
              </a:r>
              <a:r>
                <a:rPr kumimoji="0" lang="tr-TR" sz="2000" u="none" strike="noStrike" kern="1200" cap="none" normalizeH="0" baseline="0" dirty="0" err="1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Impact</a:t>
              </a: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” </a:t>
              </a:r>
              <a:endParaRPr lang="en-US" sz="2000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endParaRPr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3214678" y="4643446"/>
            <a:ext cx="5715040" cy="1928826"/>
            <a:chOff x="3162591" y="4005717"/>
            <a:chExt cx="5622384" cy="1455622"/>
          </a:xfrm>
        </p:grpSpPr>
        <p:sp>
          <p:nvSpPr>
            <p:cNvPr id="14" name="13 Aynı Yanın Köşesi Yuvarlatılmış Dikdörtgen"/>
            <p:cNvSpPr/>
            <p:nvPr/>
          </p:nvSpPr>
          <p:spPr>
            <a:xfrm rot="5400000">
              <a:off x="5245972" y="1922336"/>
              <a:ext cx="1455622" cy="5622384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Aynı Yanın Köşesi Yuvarlatılmış Dikdörtgen 12"/>
            <p:cNvSpPr/>
            <p:nvPr/>
          </p:nvSpPr>
          <p:spPr>
            <a:xfrm>
              <a:off x="3286116" y="4092039"/>
              <a:ext cx="5429288" cy="1263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fontAlgn="t">
                <a:buFont typeface="Arial" pitchFamily="34" charset="0"/>
                <a:buChar char="•"/>
              </a:pPr>
              <a:r>
                <a:rPr lang="en-US" sz="1400" dirty="0" smtClean="0">
                  <a:latin typeface="Corbel" pitchFamily="34" charset="0"/>
                </a:rPr>
                <a:t> </a:t>
              </a:r>
              <a:r>
                <a:rPr lang="tr-TR" sz="1400" dirty="0" smtClean="0">
                  <a:latin typeface="Corbel" pitchFamily="34" charset="0"/>
                </a:rPr>
                <a:t>İş planının etkinliği ve tutarlılığı </a:t>
              </a:r>
            </a:p>
            <a:p>
              <a:pPr fontAlgn="t">
                <a:buFont typeface="Arial" pitchFamily="34" charset="0"/>
                <a:buChar char="•"/>
              </a:pPr>
              <a:r>
                <a:rPr lang="tr-TR" sz="1400" dirty="0" smtClean="0">
                  <a:latin typeface="Corbel" pitchFamily="34" charset="0"/>
                </a:rPr>
                <a:t>Görevlerin ve kaynakların dağılımındaki uyum</a:t>
              </a:r>
              <a:endParaRPr lang="tr-TR" sz="1600" b="0" dirty="0" smtClean="0">
                <a:latin typeface="Corbel" pitchFamily="34" charset="0"/>
              </a:endParaRPr>
            </a:p>
            <a:p>
              <a:pPr fontAlgn="t">
                <a:buFont typeface="Arial" pitchFamily="34" charset="0"/>
                <a:buChar char="•"/>
              </a:pPr>
              <a:r>
                <a:rPr lang="en-US" sz="1400" dirty="0" smtClean="0">
                  <a:latin typeface="Corbel" pitchFamily="34" charset="0"/>
                </a:rPr>
                <a:t> </a:t>
              </a:r>
              <a:r>
                <a:rPr lang="tr-TR" sz="1400" dirty="0" smtClean="0">
                  <a:latin typeface="Corbel" pitchFamily="34" charset="0"/>
                </a:rPr>
                <a:t>Kalite yönetimi ve risk yönetimi dahil projenin yönetim yapısının ve sürecinin uygunluğu </a:t>
              </a:r>
            </a:p>
            <a:p>
              <a:pPr fontAlgn="t">
                <a:buFont typeface="Arial" pitchFamily="34" charset="0"/>
                <a:buChar char="•"/>
              </a:pPr>
              <a:r>
                <a:rPr lang="en-US" sz="1400" dirty="0" smtClean="0">
                  <a:latin typeface="Corbel" pitchFamily="34" charset="0"/>
                </a:rPr>
                <a:t> </a:t>
              </a:r>
              <a:r>
                <a:rPr lang="tr-TR" sz="1400" dirty="0" smtClean="0">
                  <a:latin typeface="Corbel" pitchFamily="34" charset="0"/>
                </a:rPr>
                <a:t>Kurumsal çevrenin uygunluğu </a:t>
              </a:r>
            </a:p>
            <a:p>
              <a:pPr fontAlgn="t"/>
              <a:r>
                <a:rPr lang="tr-TR" sz="1400" dirty="0" smtClean="0">
                  <a:latin typeface="Corbel" pitchFamily="34" charset="0"/>
                </a:rPr>
                <a:t>(altyapı ve yönetimsel kapasite)</a:t>
              </a:r>
              <a:endParaRPr lang="tr-TR" sz="1400" dirty="0">
                <a:latin typeface="Corbel" pitchFamily="34" charset="0"/>
              </a:endParaRPr>
            </a:p>
          </p:txBody>
        </p:sp>
      </p:grpSp>
      <p:grpSp>
        <p:nvGrpSpPr>
          <p:cNvPr id="11" name="10 Grup"/>
          <p:cNvGrpSpPr/>
          <p:nvPr/>
        </p:nvGrpSpPr>
        <p:grpSpPr>
          <a:xfrm>
            <a:off x="0" y="4567725"/>
            <a:ext cx="3162591" cy="1819527"/>
            <a:chOff x="0" y="3823765"/>
            <a:chExt cx="3162591" cy="1819527"/>
          </a:xfrm>
        </p:grpSpPr>
        <p:sp>
          <p:nvSpPr>
            <p:cNvPr id="12" name="11 Yuvarlatılmış Dikdörtgen"/>
            <p:cNvSpPr/>
            <p:nvPr/>
          </p:nvSpPr>
          <p:spPr>
            <a:xfrm>
              <a:off x="0" y="3823765"/>
              <a:ext cx="3162591" cy="181952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Yuvarlatılmış Dikdörtgen 14"/>
            <p:cNvSpPr/>
            <p:nvPr/>
          </p:nvSpPr>
          <p:spPr>
            <a:xfrm>
              <a:off x="88822" y="3912587"/>
              <a:ext cx="2984947" cy="1641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tr-TR" sz="2000" u="none" strike="noStrike" kern="1200" cap="none" normalizeH="0" baseline="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3.YÜRÜTME                             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00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“</a:t>
              </a:r>
              <a:r>
                <a:rPr lang="tr-TR" sz="2000" dirty="0" err="1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Implementation</a:t>
              </a:r>
              <a:r>
                <a:rPr lang="tr-TR" sz="2000" dirty="0" smtClean="0">
                  <a:ln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cs typeface="Corbel"/>
                </a:rPr>
                <a:t>”</a:t>
              </a:r>
              <a:endParaRPr lang="en-US" sz="2000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1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0" y="2637210"/>
            <a:ext cx="8784976" cy="1439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Proje Başvurusu </a:t>
            </a:r>
            <a:br>
              <a:rPr lang="tr-T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tr-T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ve </a:t>
            </a:r>
            <a:br>
              <a:rPr lang="tr-T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tr-T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Değerlendirme Süreci</a:t>
            </a:r>
            <a:endParaRPr lang="tr-T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4362" y="4944723"/>
            <a:ext cx="5777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780782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tr-TR" sz="2600" b="1" i="1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68760"/>
            <a:ext cx="8515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96336" cy="56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3897"/>
            <a:ext cx="8532440" cy="57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167"/>
            <a:ext cx="8460432" cy="48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9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138"/>
          </a:xfrm>
        </p:spPr>
        <p:txBody>
          <a:bodyPr/>
          <a:lstStyle/>
          <a:p>
            <a:r>
              <a:rPr lang="tr-TR" b="1" dirty="0" smtClean="0"/>
              <a:t>Tüm Çağrılar için Ortak Yönler</a:t>
            </a:r>
            <a:endParaRPr lang="tr-TR" sz="3200" b="1" dirty="0" smtClean="0"/>
          </a:p>
        </p:txBody>
      </p:sp>
      <p:pic>
        <p:nvPicPr>
          <p:cNvPr id="18438" name="Picture 6" descr="http://blog.torontostays.com/files/2011/05/global-mobility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64" y="4301445"/>
            <a:ext cx="3068880" cy="22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82408" y="1052736"/>
            <a:ext cx="44315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1. Her </a:t>
            </a:r>
            <a:r>
              <a:rPr lang="tr-TR" sz="2800" b="1" dirty="0"/>
              <a:t>A</a:t>
            </a:r>
            <a:r>
              <a:rPr lang="tr-TR" sz="2800" b="1" dirty="0" smtClean="0"/>
              <a:t>raştırma Alanına </a:t>
            </a:r>
          </a:p>
          <a:p>
            <a:r>
              <a:rPr lang="tr-TR" sz="2800" b="1" dirty="0" smtClean="0"/>
              <a:t>    Açık Çağrılar</a:t>
            </a:r>
            <a:endParaRPr lang="en-US" sz="2800" dirty="0"/>
          </a:p>
        </p:txBody>
      </p:sp>
      <p:sp>
        <p:nvSpPr>
          <p:cNvPr id="3" name="Dikdörtgen 2"/>
          <p:cNvSpPr/>
          <p:nvPr/>
        </p:nvSpPr>
        <p:spPr>
          <a:xfrm>
            <a:off x="5702752" y="1268760"/>
            <a:ext cx="3022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Kimya </a:t>
            </a:r>
          </a:p>
          <a:p>
            <a:pPr algn="ctr"/>
            <a:r>
              <a:rPr lang="en-US" sz="2000" b="1" dirty="0" smtClean="0"/>
              <a:t>So</a:t>
            </a:r>
            <a:r>
              <a:rPr lang="tr-TR" sz="2000" b="1" dirty="0" err="1" smtClean="0"/>
              <a:t>syal</a:t>
            </a:r>
            <a:r>
              <a:rPr lang="tr-TR" sz="2000" b="1" dirty="0" smtClean="0"/>
              <a:t> Bilimler </a:t>
            </a:r>
          </a:p>
          <a:p>
            <a:pPr algn="ctr"/>
            <a:r>
              <a:rPr lang="tr-TR" sz="2000" b="1" dirty="0" smtClean="0"/>
              <a:t>Ekonomi </a:t>
            </a:r>
          </a:p>
          <a:p>
            <a:pPr algn="ctr"/>
            <a:r>
              <a:rPr lang="tr-TR" sz="2000" b="1" dirty="0" smtClean="0"/>
              <a:t>Mühendislik</a:t>
            </a:r>
          </a:p>
          <a:p>
            <a:pPr algn="ctr"/>
            <a:r>
              <a:rPr lang="tr-TR" sz="2000" b="1" dirty="0" smtClean="0"/>
              <a:t>Çevre</a:t>
            </a:r>
          </a:p>
          <a:p>
            <a:pPr algn="ctr"/>
            <a:r>
              <a:rPr lang="tr-TR" sz="2000" b="1" dirty="0" smtClean="0"/>
              <a:t>Yaşam Bilimleri</a:t>
            </a:r>
            <a:endParaRPr lang="en-US" sz="2000" b="1" dirty="0"/>
          </a:p>
          <a:p>
            <a:pPr algn="ctr"/>
            <a:r>
              <a:rPr lang="en-US" sz="2000" b="1" dirty="0" smtClean="0"/>
              <a:t>Mat</a:t>
            </a:r>
            <a:r>
              <a:rPr lang="tr-TR" sz="2000" b="1" dirty="0" err="1" smtClean="0"/>
              <a:t>ematik</a:t>
            </a:r>
            <a:r>
              <a:rPr lang="tr-TR" sz="2000" b="1" dirty="0" smtClean="0"/>
              <a:t> </a:t>
            </a:r>
          </a:p>
          <a:p>
            <a:pPr algn="ctr"/>
            <a:r>
              <a:rPr lang="tr-TR" sz="2000" b="1" dirty="0" smtClean="0"/>
              <a:t>Fizik </a:t>
            </a:r>
            <a:endParaRPr lang="en-US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319282" y="5242502"/>
            <a:ext cx="4251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2. Uluslararası </a:t>
            </a:r>
            <a:r>
              <a:rPr lang="tr-TR" sz="2800" b="1" dirty="0"/>
              <a:t>Dolaşım</a:t>
            </a:r>
            <a:endParaRPr lang="en-US" sz="2800" dirty="0"/>
          </a:p>
        </p:txBody>
      </p:sp>
      <p:pic>
        <p:nvPicPr>
          <p:cNvPr id="1026" name="Picture 2" descr="http://www.google.com.tr/url?source=imglanding&amp;ct=img&amp;q=http://www.qandamediaresources.com/Images/Inserts/Services/Category-Management.aspx&amp;sa=X&amp;ei=chMrT_2aHsWR8gPPoZXtDg&amp;ved=0CAsQ8wc&amp;usg=AFQjCNEhfC4C766plNSAVs9HQ4gOkqTk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88" y="1700808"/>
            <a:ext cx="2376264" cy="23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900" dirty="0" smtClean="0">
                <a:latin typeface="Corbel" pitchFamily="34" charset="0"/>
              </a:rPr>
              <a:t>Başvuru Değerlendirme Süreci</a:t>
            </a:r>
            <a:endParaRPr lang="en-US" sz="2900" dirty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65798"/>
              </p:ext>
            </p:extLst>
          </p:nvPr>
        </p:nvGraphicFramePr>
        <p:xfrm>
          <a:off x="323528" y="908720"/>
          <a:ext cx="8250113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00076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</a:t>
            </a:r>
            <a:r>
              <a:rPr lang="tr-TR" sz="1400" dirty="0" smtClean="0"/>
              <a:t>Alanında uzmanlaşmış tüm araştırmacılar hakem olmak üzere Avrupa Komisyonu‘na başvuruda bulunabilirler.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68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Corbel" pitchFamily="34" charset="0"/>
              </a:rPr>
              <a:t>Horizon</a:t>
            </a:r>
            <a:r>
              <a:rPr lang="tr-TR" sz="2800" dirty="0" smtClean="0">
                <a:latin typeface="Corbel" pitchFamily="34" charset="0"/>
              </a:rPr>
              <a:t> 2020’de Proje Değerlendirme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259632" y="1017174"/>
            <a:ext cx="595845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 smtClean="0">
                <a:latin typeface="Corbel" pitchFamily="34" charset="0"/>
              </a:rPr>
              <a:t>Hakemlik Başvurusu</a:t>
            </a:r>
            <a:endParaRPr lang="tr-TR" sz="2400" b="1" dirty="0">
              <a:latin typeface="Corbe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9" y="2003012"/>
            <a:ext cx="7056123" cy="429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rbel" pitchFamily="34" charset="0"/>
              </a:rPr>
              <a:t>Uluslararası Dolaşım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403648" y="1017174"/>
            <a:ext cx="595845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 smtClean="0">
                <a:latin typeface="Corbel" pitchFamily="34" charset="0"/>
              </a:rPr>
              <a:t>EURAXESS </a:t>
            </a:r>
            <a:endParaRPr lang="tr-TR" sz="2400" b="1" dirty="0"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8" y="2204864"/>
            <a:ext cx="7506981" cy="39799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FE5C3-1FCC-483B-A78B-E4B924487419}" type="slidenum">
              <a:rPr lang="tr-TR" smtClean="0">
                <a:latin typeface="Futura Bk BT"/>
              </a:rPr>
              <a:pPr/>
              <a:t>43</a:t>
            </a:fld>
            <a:endParaRPr lang="tr-TR" smtClean="0">
              <a:latin typeface="Futura Bk B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0"/>
            <a:ext cx="77152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ncpmobility@tubitak.gov.tr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96775"/>
            <a:ext cx="6336704" cy="58527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936104"/>
            <a:ext cx="4104456" cy="26369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tr-TR" sz="1600" b="1" i="1" dirty="0" smtClean="0">
                <a:solidFill>
                  <a:srgbClr val="C00000"/>
                </a:solidFill>
                <a:latin typeface="Corbel" pitchFamily="34" charset="0"/>
                <a:ea typeface="+mj-ea"/>
                <a:cs typeface="+mj-cs"/>
              </a:rPr>
              <a:t>AB Çerçeve Programları 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tr-TR" sz="1600" b="1" i="1" dirty="0" smtClean="0">
                <a:solidFill>
                  <a:srgbClr val="C00000"/>
                </a:solidFill>
                <a:latin typeface="Corbel" pitchFamily="34" charset="0"/>
                <a:ea typeface="+mj-ea"/>
                <a:cs typeface="+mj-cs"/>
              </a:rPr>
              <a:t>Ulusal Koordinasyon Ofisi</a:t>
            </a:r>
            <a:endParaRPr lang="tr-TR" sz="1600" b="1" dirty="0" smtClean="0">
              <a:solidFill>
                <a:srgbClr val="C00000"/>
              </a:solidFill>
              <a:latin typeface="Corbel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1600" i="1" u="sng" dirty="0">
                <a:solidFill>
                  <a:srgbClr val="000000"/>
                </a:solidFill>
                <a:latin typeface="Corbel" pitchFamily="34" charset="0"/>
              </a:rPr>
              <a:t>TÜBİTAK ULAKBİM </a:t>
            </a:r>
            <a:endParaRPr lang="tr-TR" sz="1600" i="1" u="sng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0" indent="0" algn="ctr">
              <a:buNone/>
            </a:pPr>
            <a:r>
              <a:rPr lang="tr-TR" sz="1600" i="1" dirty="0" smtClean="0">
                <a:solidFill>
                  <a:srgbClr val="000000"/>
                </a:solidFill>
                <a:latin typeface="Corbel" pitchFamily="34" charset="0"/>
              </a:rPr>
              <a:t>YÖK </a:t>
            </a:r>
            <a:r>
              <a:rPr lang="tr-TR" sz="1600" i="1" dirty="0">
                <a:solidFill>
                  <a:srgbClr val="000000"/>
                </a:solidFill>
                <a:latin typeface="Corbel" pitchFamily="34" charset="0"/>
              </a:rPr>
              <a:t>Binası B5 Blok</a:t>
            </a:r>
            <a:br>
              <a:rPr lang="tr-TR" sz="1600" i="1" dirty="0">
                <a:solidFill>
                  <a:srgbClr val="000000"/>
                </a:solidFill>
                <a:latin typeface="Corbel" pitchFamily="34" charset="0"/>
              </a:rPr>
            </a:br>
            <a:r>
              <a:rPr lang="tr-TR" sz="1600" i="1" dirty="0">
                <a:solidFill>
                  <a:srgbClr val="000000"/>
                </a:solidFill>
                <a:latin typeface="Corbel" pitchFamily="34" charset="0"/>
              </a:rPr>
              <a:t>06539 Bilkent / ANKARA</a:t>
            </a:r>
          </a:p>
          <a:p>
            <a:pPr marL="0" indent="0" algn="ctr">
              <a:buNone/>
            </a:pPr>
            <a:r>
              <a:rPr lang="tr-TR" sz="1600" b="1" dirty="0" smtClean="0">
                <a:solidFill>
                  <a:srgbClr val="000000"/>
                </a:solidFill>
                <a:latin typeface="Corbel" pitchFamily="34" charset="0"/>
                <a:ea typeface="+mj-ea"/>
                <a:cs typeface="+mj-cs"/>
                <a:hlinkClick r:id="rId3"/>
              </a:rPr>
              <a:t>www.h2020.org.tr</a:t>
            </a:r>
            <a:r>
              <a:rPr lang="tr-TR" sz="1600" b="1" dirty="0" smtClean="0">
                <a:solidFill>
                  <a:srgbClr val="000000"/>
                </a:solidFill>
                <a:latin typeface="Corbel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9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5240"/>
            <a:ext cx="7776864" cy="706090"/>
          </a:xfrm>
        </p:spPr>
        <p:txBody>
          <a:bodyPr/>
          <a:lstStyle/>
          <a:p>
            <a:r>
              <a:rPr lang="tr-TR" dirty="0"/>
              <a:t>Marie Curie Terminolojisi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5" name="Rounded Rectangle 11"/>
          <p:cNvSpPr/>
          <p:nvPr/>
        </p:nvSpPr>
        <p:spPr>
          <a:xfrm>
            <a:off x="770432" y="1340768"/>
            <a:ext cx="3024336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Başlangıç Seviyesindeki Araştırmacı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" name="Rounded Rectangle 11"/>
          <p:cNvSpPr/>
          <p:nvPr/>
        </p:nvSpPr>
        <p:spPr>
          <a:xfrm>
            <a:off x="770432" y="4005064"/>
            <a:ext cx="3024336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AB Üye Ülkesi </a:t>
            </a:r>
          </a:p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Asosye Ülke</a:t>
            </a:r>
          </a:p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Üçüncü Ülke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5106196" y="1340768"/>
            <a:ext cx="3138211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Deneyimli Araştırmacı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5106196" y="4005064"/>
            <a:ext cx="3138211" cy="15841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400" b="1" dirty="0" smtClean="0">
                <a:solidFill>
                  <a:schemeClr val="bg1"/>
                </a:solidFill>
                <a:latin typeface="Corbel" pitchFamily="34" charset="0"/>
              </a:rPr>
              <a:t>Tam Zaman Eşdeğer Araştırma Deneyimi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/>
            <a:r>
              <a:rPr lang="tr-TR" dirty="0" smtClean="0">
                <a:latin typeface="Corbel" panose="020B0503020204020204" pitchFamily="34" charset="0"/>
              </a:rPr>
              <a:t/>
            </a:r>
            <a:br>
              <a:rPr lang="tr-TR" dirty="0" smtClean="0">
                <a:latin typeface="Corbel" panose="020B0503020204020204" pitchFamily="34" charset="0"/>
              </a:rPr>
            </a:br>
            <a:r>
              <a:rPr lang="tr-TR" dirty="0" smtClean="0">
                <a:latin typeface="Corbel" panose="020B0503020204020204" pitchFamily="34" charset="0"/>
              </a:rPr>
              <a:t>Marie  </a:t>
            </a:r>
            <a:r>
              <a:rPr lang="tr-TR" dirty="0">
                <a:latin typeface="Corbel" panose="020B0503020204020204" pitchFamily="34" charset="0"/>
              </a:rPr>
              <a:t>Skłodowska-Curie </a:t>
            </a:r>
            <a:br>
              <a:rPr lang="tr-TR" dirty="0">
                <a:latin typeface="Corbel" panose="020B0503020204020204" pitchFamily="34" charset="0"/>
              </a:rPr>
            </a:br>
            <a:r>
              <a:rPr lang="tr-TR" dirty="0" smtClean="0">
                <a:latin typeface="Corbel" panose="020B0503020204020204" pitchFamily="34" charset="0"/>
              </a:rPr>
              <a:t>Araştırma Bursları</a:t>
            </a:r>
            <a:br>
              <a:rPr lang="tr-TR" dirty="0" smtClean="0">
                <a:latin typeface="Corbel" panose="020B0503020204020204" pitchFamily="34" charset="0"/>
              </a:rPr>
            </a:br>
            <a:r>
              <a:rPr lang="tr-TR" dirty="0">
                <a:latin typeface="Corbel" panose="020B0503020204020204" pitchFamily="34" charset="0"/>
              </a:rPr>
              <a:t/>
            </a:r>
            <a:br>
              <a:rPr lang="tr-TR" dirty="0">
                <a:latin typeface="Corbel" panose="020B0503020204020204" pitchFamily="34" charset="0"/>
              </a:rPr>
            </a:br>
            <a:r>
              <a:rPr lang="tr-TR" dirty="0" smtClean="0">
                <a:latin typeface="Corbel" panose="020B0503020204020204" pitchFamily="34" charset="0"/>
              </a:rPr>
              <a:t>(</a:t>
            </a:r>
            <a:r>
              <a:rPr lang="tr-TR" dirty="0" err="1" smtClean="0">
                <a:latin typeface="Corbel" panose="020B0503020204020204" pitchFamily="34" charset="0"/>
              </a:rPr>
              <a:t>Individual</a:t>
            </a:r>
            <a:r>
              <a:rPr lang="tr-TR" dirty="0" smtClean="0">
                <a:latin typeface="Corbel" panose="020B0503020204020204" pitchFamily="34" charset="0"/>
              </a:rPr>
              <a:t> </a:t>
            </a:r>
            <a:r>
              <a:rPr lang="tr-TR" dirty="0" err="1" smtClean="0">
                <a:latin typeface="Corbel" panose="020B0503020204020204" pitchFamily="34" charset="0"/>
              </a:rPr>
              <a:t>Fellowships</a:t>
            </a:r>
            <a:r>
              <a:rPr lang="tr-TR" dirty="0" smtClean="0">
                <a:latin typeface="Corbel" panose="020B0503020204020204" pitchFamily="34" charset="0"/>
              </a:rPr>
              <a:t> - IF)</a:t>
            </a:r>
            <a:br>
              <a:rPr lang="tr-TR" dirty="0" smtClean="0">
                <a:latin typeface="Corbel" panose="020B0503020204020204" pitchFamily="34" charset="0"/>
              </a:rPr>
            </a:br>
            <a:r>
              <a:rPr lang="tr-TR" dirty="0" smtClean="0">
                <a:latin typeface="Corbel" panose="020B0503020204020204" pitchFamily="34" charset="0"/>
              </a:rPr>
              <a:t/>
            </a:r>
            <a:br>
              <a:rPr lang="tr-TR" dirty="0" smtClean="0">
                <a:latin typeface="Corbel" panose="020B0503020204020204" pitchFamily="34" charset="0"/>
              </a:rPr>
            </a:br>
            <a:r>
              <a:rPr lang="tr-TR" dirty="0" smtClean="0">
                <a:latin typeface="Corbel" panose="020B0503020204020204" pitchFamily="34" charset="0"/>
              </a:rPr>
              <a:t/>
            </a:r>
            <a:br>
              <a:rPr lang="tr-TR" dirty="0" smtClean="0">
                <a:latin typeface="Corbel" panose="020B0503020204020204" pitchFamily="34" charset="0"/>
              </a:rPr>
            </a:b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3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Bireysel Burslar (</a:t>
            </a:r>
            <a:r>
              <a:rPr lang="en-US" sz="2800" dirty="0" smtClean="0"/>
              <a:t>Individual Fellowships - IF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Rounded Rectangle 15"/>
          <p:cNvSpPr/>
          <p:nvPr/>
        </p:nvSpPr>
        <p:spPr>
          <a:xfrm>
            <a:off x="5444742" y="3172160"/>
            <a:ext cx="352839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itchFamily="34" charset="0"/>
              </a:rPr>
              <a:t>Çağrı Kapanış:10 Eylül 2015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5436096" y="1340768"/>
            <a:ext cx="352839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Çağrı Bütçesi: 215 m.€</a:t>
            </a:r>
          </a:p>
          <a:p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(27 m € Global Burslar için)</a:t>
            </a:r>
            <a:endParaRPr lang="en-US" sz="2000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sp>
        <p:nvSpPr>
          <p:cNvPr id="7" name="Rounded Rectangle 15"/>
          <p:cNvSpPr/>
          <p:nvPr/>
        </p:nvSpPr>
        <p:spPr>
          <a:xfrm>
            <a:off x="5433610" y="2260249"/>
            <a:ext cx="353087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000" b="1" dirty="0" smtClean="0">
                <a:latin typeface="Corbel" panose="020B0503020204020204" pitchFamily="34" charset="0"/>
              </a:rPr>
              <a:t>Çağrı Açılış: 12 Mart 2015</a:t>
            </a:r>
            <a:endParaRPr lang="tr-TR" sz="2000" b="1" dirty="0">
              <a:latin typeface="Corbel" panose="020B0503020204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12474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/>
              <a:t>A</a:t>
            </a:r>
            <a:r>
              <a:rPr lang="tr-TR" sz="2000" b="1" dirty="0" smtClean="0"/>
              <a:t>kademik kuruluşlar ve akademik </a:t>
            </a:r>
            <a:r>
              <a:rPr lang="tr-TR" sz="2000" b="1" dirty="0"/>
              <a:t>olmayan </a:t>
            </a:r>
            <a:r>
              <a:rPr lang="tr-TR" sz="2000" b="1" dirty="0" smtClean="0"/>
              <a:t>kuruluşlar (sanayi </a:t>
            </a:r>
            <a:r>
              <a:rPr lang="tr-TR" sz="2000" b="1" dirty="0"/>
              <a:t>gibi</a:t>
            </a:r>
            <a:r>
              <a:rPr lang="tr-TR" sz="2000" b="1" dirty="0" smtClean="0"/>
              <a:t>) ev sahipliği yapabilir</a:t>
            </a:r>
          </a:p>
          <a:p>
            <a:endParaRPr lang="tr-T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smtClean="0"/>
              <a:t>Araştırmacılar sektörler arası dolaşım yapabilir.</a:t>
            </a:r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smtClean="0"/>
              <a:t>Deneyimli Araştırmacılar başvurabilir </a:t>
            </a:r>
            <a:r>
              <a:rPr lang="tr-TR" sz="2000" b="1" i="1" dirty="0" smtClean="0"/>
              <a:t>(Doktora </a:t>
            </a:r>
            <a:r>
              <a:rPr lang="tr-TR" sz="2000" b="1" i="1" dirty="0"/>
              <a:t>derecesini almış ya da en az 4 yıl araştırma deneyimine </a:t>
            </a:r>
            <a:r>
              <a:rPr lang="tr-TR" sz="2000" b="1" i="1" dirty="0" smtClean="0"/>
              <a:t>sahip)</a:t>
            </a:r>
          </a:p>
          <a:p>
            <a:endParaRPr lang="tr-TR" sz="2000" b="1" dirty="0"/>
          </a:p>
          <a:p>
            <a:r>
              <a:rPr lang="tr-TR" sz="2000" b="1" dirty="0" smtClean="0"/>
              <a:t> 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2322172" y="4950572"/>
            <a:ext cx="5146711" cy="15841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r>
              <a:rPr lang="tr-TR" sz="2400" b="1" dirty="0"/>
              <a:t>3</a:t>
            </a:r>
            <a:r>
              <a:rPr lang="tr-TR" sz="2400" b="1" dirty="0" smtClean="0"/>
              <a:t> </a:t>
            </a:r>
            <a:r>
              <a:rPr lang="tr-TR" sz="2400" b="1" dirty="0"/>
              <a:t>şekilde dolaşım </a:t>
            </a:r>
            <a:r>
              <a:rPr lang="tr-TR" sz="2400" b="1" dirty="0" smtClean="0"/>
              <a:t>mümkündür:</a:t>
            </a:r>
            <a:endParaRPr lang="tr-TR" sz="2400" b="1" dirty="0"/>
          </a:p>
          <a:p>
            <a:pPr marL="342900" indent="-342900">
              <a:buFontTx/>
              <a:buChar char="-"/>
            </a:pPr>
            <a:r>
              <a:rPr lang="tr-TR" sz="2400" b="1" dirty="0"/>
              <a:t>Avrupa içinde </a:t>
            </a:r>
          </a:p>
          <a:p>
            <a:pPr marL="342900" indent="-342900">
              <a:buFontTx/>
              <a:buChar char="-"/>
            </a:pPr>
            <a:r>
              <a:rPr lang="tr-TR" sz="2400" b="1" dirty="0"/>
              <a:t>Avrupa’ya geliş şeklinde </a:t>
            </a:r>
          </a:p>
          <a:p>
            <a:pPr marL="342900" indent="-342900">
              <a:buFontTx/>
              <a:buChar char="-"/>
            </a:pPr>
            <a:r>
              <a:rPr lang="tr-TR" sz="2400" b="1" dirty="0"/>
              <a:t>Avrupa dışına gidiş </a:t>
            </a:r>
            <a:r>
              <a:rPr lang="tr-TR" sz="2400" b="1" dirty="0" smtClean="0"/>
              <a:t>şeklinde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064896" cy="706090"/>
          </a:xfrm>
        </p:spPr>
        <p:txBody>
          <a:bodyPr>
            <a:normAutofit/>
          </a:bodyPr>
          <a:lstStyle/>
          <a:p>
            <a:r>
              <a:rPr lang="tr-TR" dirty="0">
                <a:latin typeface="Corbel" pitchFamily="34" charset="0"/>
              </a:rPr>
              <a:t>Avrupa Bursları (</a:t>
            </a:r>
            <a:r>
              <a:rPr lang="en-US" dirty="0">
                <a:latin typeface="Corbel" pitchFamily="34" charset="0"/>
              </a:rPr>
              <a:t>European Fellowships</a:t>
            </a:r>
            <a:r>
              <a:rPr lang="tr-TR" dirty="0" smtClean="0">
                <a:latin typeface="Corbel" pitchFamily="34" charset="0"/>
              </a:rPr>
              <a:t>)</a:t>
            </a:r>
            <a:endParaRPr lang="tr-TR" dirty="0">
              <a:latin typeface="Corbel" panose="020B05030202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5" name="Rounded Rectangle 15"/>
          <p:cNvSpPr/>
          <p:nvPr/>
        </p:nvSpPr>
        <p:spPr>
          <a:xfrm>
            <a:off x="5436095" y="2020358"/>
            <a:ext cx="352839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000" b="1" dirty="0" smtClean="0">
                <a:latin typeface="Corbel" pitchFamily="34" charset="0"/>
              </a:rPr>
              <a:t>Kariyere Geri Dönüş Paneli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5436096" y="2924944"/>
            <a:ext cx="352839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endParaRPr lang="tr-TR" sz="2000" b="1" dirty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orbel" pitchFamily="34" charset="0"/>
              </a:rPr>
              <a:t>Ülkesine Geri Dönüş Paneli</a:t>
            </a:r>
            <a:endParaRPr lang="en-US" sz="2000" b="1" dirty="0" smtClean="0">
              <a:solidFill>
                <a:schemeClr val="tx1"/>
              </a:solidFill>
              <a:latin typeface="Corbel" pitchFamily="34" charset="0"/>
            </a:endParaRPr>
          </a:p>
          <a:p>
            <a:pPr lvl="0" algn="ctr"/>
            <a:endParaRPr lang="en-US" sz="2000" b="1" dirty="0">
              <a:latin typeface="Corbel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505156182"/>
              </p:ext>
            </p:extLst>
          </p:nvPr>
        </p:nvGraphicFramePr>
        <p:xfrm>
          <a:off x="-2412776" y="476672"/>
          <a:ext cx="10059979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15"/>
          <p:cNvSpPr/>
          <p:nvPr/>
        </p:nvSpPr>
        <p:spPr>
          <a:xfrm>
            <a:off x="5436096" y="1086994"/>
            <a:ext cx="353087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000" b="1" dirty="0" smtClean="0">
                <a:latin typeface="Corbel" panose="020B0503020204020204" pitchFamily="34" charset="0"/>
              </a:rPr>
              <a:t>Standart Panel</a:t>
            </a:r>
            <a:endParaRPr lang="tr-TR" sz="2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Autofit/>
          </a:bodyPr>
          <a:lstStyle/>
          <a:p>
            <a:pPr lvl="0"/>
            <a:r>
              <a:rPr lang="tr-TR" sz="3200" dirty="0">
                <a:latin typeface="Corbel" pitchFamily="34" charset="0"/>
              </a:rPr>
              <a:t/>
            </a:r>
            <a:br>
              <a:rPr lang="tr-TR" sz="3200" dirty="0">
                <a:latin typeface="Corbel" pitchFamily="34" charset="0"/>
              </a:rPr>
            </a:br>
            <a:r>
              <a:rPr lang="tr-TR" sz="3200" dirty="0" smtClean="0">
                <a:latin typeface="Corbel" pitchFamily="34" charset="0"/>
              </a:rPr>
              <a:t>Avrupa Bursları (</a:t>
            </a:r>
            <a:r>
              <a:rPr lang="en-US" sz="3200" dirty="0" smtClean="0">
                <a:latin typeface="Corbel" pitchFamily="34" charset="0"/>
              </a:rPr>
              <a:t>European Fellowships</a:t>
            </a:r>
            <a:r>
              <a:rPr lang="tr-TR" sz="3200" dirty="0" smtClean="0">
                <a:latin typeface="Corbel" pitchFamily="34" charset="0"/>
              </a:rPr>
              <a:t>)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96753" y="836712"/>
            <a:ext cx="8695727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300" b="1" dirty="0" smtClean="0">
                <a:latin typeface="Corbel" panose="020B0503020204020204" pitchFamily="34" charset="0"/>
              </a:rPr>
              <a:t>Araştırmalarına Avrupa’da </a:t>
            </a:r>
            <a:r>
              <a:rPr lang="tr-TR" sz="2300" b="1" dirty="0">
                <a:latin typeface="Corbel" panose="020B0503020204020204" pitchFamily="34" charset="0"/>
              </a:rPr>
              <a:t>devam etmek isteyen araştırmacıların başvurularına uygundur. </a:t>
            </a:r>
            <a:r>
              <a:rPr lang="tr-TR" sz="2300" b="1" dirty="0" smtClean="0">
                <a:latin typeface="Corbel" panose="020B0503020204020204" pitchFamily="34" charset="0"/>
              </a:rPr>
              <a:t>Kurumlar bu burs ile yurtdışından (herhangi bir ülkeden) araştırmacı davet edebilir.</a:t>
            </a:r>
            <a:endParaRPr lang="en-US" sz="2300" b="1" dirty="0">
              <a:latin typeface="Corbe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44616" y="3269465"/>
            <a:ext cx="43554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12-24 ay süreli burs </a:t>
            </a:r>
          </a:p>
        </p:txBody>
      </p:sp>
      <p:sp>
        <p:nvSpPr>
          <p:cNvPr id="10" name="Rounded Rectangle 20"/>
          <p:cNvSpPr/>
          <p:nvPr/>
        </p:nvSpPr>
        <p:spPr>
          <a:xfrm>
            <a:off x="3447031" y="4137820"/>
            <a:ext cx="547975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Yaş sınırı ve milliyet sınırı yok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3851920" y="5244352"/>
            <a:ext cx="5032008" cy="1425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/>
            <a:r>
              <a:rPr lang="tr-TR" sz="2200" b="1" dirty="0" smtClean="0">
                <a:latin typeface="Corbel" panose="020B0503020204020204" pitchFamily="34" charset="0"/>
              </a:rPr>
              <a:t>Son </a:t>
            </a:r>
            <a:r>
              <a:rPr lang="tr-TR" sz="2200" b="1" dirty="0">
                <a:latin typeface="Corbel" panose="020B0503020204020204" pitchFamily="34" charset="0"/>
              </a:rPr>
              <a:t>başvuru tarihi </a:t>
            </a:r>
            <a:r>
              <a:rPr lang="tr-TR" sz="2200" b="1" dirty="0" smtClean="0">
                <a:latin typeface="Corbel" panose="020B0503020204020204" pitchFamily="34" charset="0"/>
              </a:rPr>
              <a:t>itibariyle gidilecek ülkede </a:t>
            </a:r>
            <a:r>
              <a:rPr lang="tr-TR" sz="2200" b="1" dirty="0">
                <a:latin typeface="Corbel" panose="020B0503020204020204" pitchFamily="34" charset="0"/>
              </a:rPr>
              <a:t>son 3 yılda 12 aydan fazla bulunmamış </a:t>
            </a:r>
            <a:r>
              <a:rPr lang="tr-TR" sz="2200" b="1" dirty="0" smtClean="0">
                <a:latin typeface="Corbel" panose="020B0503020204020204" pitchFamily="34" charset="0"/>
              </a:rPr>
              <a:t>olma şartı var</a:t>
            </a:r>
            <a:endParaRPr lang="tr-TR" sz="2200" b="1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2787972" y="2204864"/>
            <a:ext cx="6112128" cy="855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r"/>
            <a:r>
              <a:rPr lang="tr-TR" sz="2400" b="1" dirty="0" smtClean="0">
                <a:latin typeface="Corbel" pitchFamily="34" charset="0"/>
              </a:rPr>
              <a:t>Deneyimli Araştırmacı</a:t>
            </a:r>
          </a:p>
          <a:p>
            <a:pPr lvl="0" algn="r"/>
            <a:r>
              <a:rPr lang="tr-TR" sz="2400" b="1" dirty="0" smtClean="0">
                <a:latin typeface="Corbel" pitchFamily="34" charset="0"/>
              </a:rPr>
              <a:t>(Doktoralı ya da en az 4 yıl TZE Deneyimli)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" name="Bulut 3"/>
          <p:cNvSpPr/>
          <p:nvPr/>
        </p:nvSpPr>
        <p:spPr>
          <a:xfrm rot="20537839">
            <a:off x="110376" y="3291726"/>
            <a:ext cx="3203848" cy="24122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lvl="0" algn="ctr"/>
            <a:r>
              <a:rPr lang="tr-TR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Standart Panel</a:t>
            </a:r>
          </a:p>
        </p:txBody>
      </p:sp>
    </p:spTree>
    <p:extLst>
      <p:ext uri="{BB962C8B-B14F-4D97-AF65-F5344CB8AC3E}">
        <p14:creationId xmlns:p14="http://schemas.microsoft.com/office/powerpoint/2010/main" val="2940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2289</Words>
  <Application>Microsoft Office PowerPoint</Application>
  <PresentationFormat>Ekran Gösterisi (4:3)</PresentationFormat>
  <Paragraphs>415</Paragraphs>
  <Slides>43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1_Ulusal Yenilik Sistemimizin Geleceği_2</vt:lpstr>
      <vt:lpstr>Ufuk 2020  Marie  Skłodowska-Curie  Araştırma Programları ve Bursları</vt:lpstr>
      <vt:lpstr>Bilgi Günü Gündemi</vt:lpstr>
      <vt:lpstr>Marie S. Curie Araştırma Programları ve Bursları</vt:lpstr>
      <vt:lpstr>Tüm Çağrılar için Ortak Yönler</vt:lpstr>
      <vt:lpstr>Marie Curie Terminolojisi</vt:lpstr>
      <vt:lpstr> Marie  Skłodowska-Curie  Araştırma Bursları  (Individual Fellowships - IF)   </vt:lpstr>
      <vt:lpstr>Bireysel Burslar (Individual Fellowships - IF)</vt:lpstr>
      <vt:lpstr>Avrupa Bursları (European Fellowships)</vt:lpstr>
      <vt:lpstr> Avrupa Bursları (European Fellowships) </vt:lpstr>
      <vt:lpstr>Avrupa Bursları (European Fellowships) - CAR</vt:lpstr>
      <vt:lpstr>Avrupa Bursları (European Fellowships) - RI</vt:lpstr>
      <vt:lpstr>Global Burslar (Global Fellowships)</vt:lpstr>
      <vt:lpstr> Avrupa Bursları (European Fellowships) </vt:lpstr>
      <vt:lpstr>Bireysel Burslar – Finansal Yapı</vt:lpstr>
      <vt:lpstr>  Marie  Skłodowska-Curie   Araştırma ve Yenilikçilik Değişim Programı  (Research and Innovation Staff Exchange - RISE)    </vt:lpstr>
      <vt:lpstr>Araştırma ve Yenilikçilik Değişim Programı (RISE)</vt:lpstr>
      <vt:lpstr>RISE – Nasıl kurgulanır?</vt:lpstr>
      <vt:lpstr>RISE: Projenin Özellikleri</vt:lpstr>
      <vt:lpstr>RISE: Görevlendirilen Personelin Özellikleri</vt:lpstr>
      <vt:lpstr>RISE: Destek Mekanizması</vt:lpstr>
      <vt:lpstr>RISE: Finansal Yapı</vt:lpstr>
      <vt:lpstr>  Marie  Skłodowska-Curie  Burs Programlarına Ek Destek Programı (COFUND)    </vt:lpstr>
      <vt:lpstr>COFUND</vt:lpstr>
      <vt:lpstr>COFUND</vt:lpstr>
      <vt:lpstr>COFUND</vt:lpstr>
      <vt:lpstr>COFUND: Finansal Yapı</vt:lpstr>
      <vt:lpstr>  Marie  Skłodowska-Curie  Yenilikçi Eğitim Ağları  (Innovative Training Networks – ITN)    </vt:lpstr>
      <vt:lpstr>Yenilikçi Eğitim Ağları (ITN)</vt:lpstr>
      <vt:lpstr>Yenilikçi Eğitim Ağları - ITN</vt:lpstr>
      <vt:lpstr>Avrupa Eğitim Ağları (European Training Networks – ETN) </vt:lpstr>
      <vt:lpstr>Avrupa Sanayi Doktora Programı  (European Industrial Doctorates – EID)</vt:lpstr>
      <vt:lpstr>Avrupa Ortak Doktora Programı (European Joint Doctorates – EJD)</vt:lpstr>
      <vt:lpstr>ITN: Finansal Yapı</vt:lpstr>
      <vt:lpstr>Değerlendirme Kriterleri </vt:lpstr>
      <vt:lpstr>Proje Başvurusu  ve  Değerlendirme Süreci</vt:lpstr>
      <vt:lpstr>PowerPoint Sunusu</vt:lpstr>
      <vt:lpstr>PowerPoint Sunusu</vt:lpstr>
      <vt:lpstr>PowerPoint Sunusu</vt:lpstr>
      <vt:lpstr>PowerPoint Sunusu</vt:lpstr>
      <vt:lpstr>Başvuru Değerlendirme Süreci</vt:lpstr>
      <vt:lpstr>Horizon 2020’de Proje Değerlendirme</vt:lpstr>
      <vt:lpstr>Uluslararası Dolaşım</vt:lpstr>
      <vt:lpstr>PowerPoint Sunusu</vt:lpstr>
    </vt:vector>
  </TitlesOfParts>
  <Company>Tubitak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okan.kara</dc:creator>
  <cp:lastModifiedBy>Tugba Arslan</cp:lastModifiedBy>
  <cp:revision>1042</cp:revision>
  <dcterms:created xsi:type="dcterms:W3CDTF">2006-03-07T16:33:59Z</dcterms:created>
  <dcterms:modified xsi:type="dcterms:W3CDTF">2015-04-09T07:11:51Z</dcterms:modified>
</cp:coreProperties>
</file>